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0"/>
  </p:notesMasterIdLst>
  <p:handoutMasterIdLst>
    <p:handoutMasterId r:id="rId21"/>
  </p:handoutMasterIdLst>
  <p:sldIdLst>
    <p:sldId id="359" r:id="rId2"/>
    <p:sldId id="1689" r:id="rId3"/>
    <p:sldId id="1729" r:id="rId4"/>
    <p:sldId id="1715" r:id="rId5"/>
    <p:sldId id="1725" r:id="rId6"/>
    <p:sldId id="1726" r:id="rId7"/>
    <p:sldId id="1727" r:id="rId8"/>
    <p:sldId id="1728" r:id="rId9"/>
    <p:sldId id="1644" r:id="rId10"/>
    <p:sldId id="286" r:id="rId11"/>
    <p:sldId id="1721" r:id="rId12"/>
    <p:sldId id="1722" r:id="rId13"/>
    <p:sldId id="1723" r:id="rId14"/>
    <p:sldId id="1648" r:id="rId15"/>
    <p:sldId id="1730" r:id="rId16"/>
    <p:sldId id="1653" r:id="rId17"/>
    <p:sldId id="1654" r:id="rId18"/>
    <p:sldId id="275" r:id="rId19"/>
  </p:sldIdLst>
  <p:sldSz cx="12192000" cy="6858000"/>
  <p:notesSz cx="6858000" cy="9144000"/>
  <p:embeddedFontLst>
    <p:embeddedFont>
      <p:font typeface="PT Sans" panose="020B0503020203020204" pitchFamily="34" charset="0"/>
      <p:regular r:id="rId22"/>
      <p:bold r:id="rId23"/>
      <p:italic r:id="rId24"/>
      <p:boldItalic r:id="rId25"/>
    </p:embeddedFont>
    <p:embeddedFont>
      <p:font typeface="Yu Gothic Light" panose="020B0300000000000000" pitchFamily="34" charset="-128"/>
      <p:regular r:id="rId26"/>
    </p:embeddedFont>
  </p:embeddedFontLst>
  <p:custDataLst>
    <p:tags r:id="rId2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Layouts" id="{E0AC8B35-0F8B-41E5-82FA-68AC7D4C0D6E}">
          <p14:sldIdLst>
            <p14:sldId id="359"/>
            <p14:sldId id="1689"/>
            <p14:sldId id="1729"/>
            <p14:sldId id="1715"/>
            <p14:sldId id="1725"/>
            <p14:sldId id="1726"/>
            <p14:sldId id="1727"/>
            <p14:sldId id="1728"/>
            <p14:sldId id="1644"/>
            <p14:sldId id="286"/>
            <p14:sldId id="1721"/>
            <p14:sldId id="1722"/>
            <p14:sldId id="1723"/>
            <p14:sldId id="1648"/>
            <p14:sldId id="1730"/>
            <p14:sldId id="1653"/>
            <p14:sldId id="1654"/>
            <p14:sldId id="275"/>
          </p14:sldIdLst>
        </p14:section>
        <p14:section name="Folienbibliothek" id="{6794B3C1-7E0C-4E7A-BF51-910F8800D1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08" autoAdjust="0"/>
  </p:normalViewPr>
  <p:slideViewPr>
    <p:cSldViewPr snapToGrid="0" showGuides="1">
      <p:cViewPr varScale="1">
        <p:scale>
          <a:sx n="94" d="100"/>
          <a:sy n="94" d="100"/>
        </p:scale>
        <p:origin x="144" y="96"/>
      </p:cViewPr>
      <p:guideLst/>
    </p:cSldViewPr>
  </p:slideViewPr>
  <p:outlineViewPr>
    <p:cViewPr>
      <p:scale>
        <a:sx n="33" d="100"/>
        <a:sy n="33" d="100"/>
      </p:scale>
      <p:origin x="0" y="-36672"/>
    </p:cViewPr>
  </p:outlineViewPr>
  <p:notesTextViewPr>
    <p:cViewPr>
      <p:scale>
        <a:sx n="3" d="2"/>
        <a:sy n="3" d="2"/>
      </p:scale>
      <p:origin x="0" y="0"/>
    </p:cViewPr>
  </p:notesTextViewPr>
  <p:sorterViewPr>
    <p:cViewPr>
      <p:scale>
        <a:sx n="50" d="100"/>
        <a:sy n="50" d="100"/>
      </p:scale>
      <p:origin x="0" y="-5814"/>
    </p:cViewPr>
  </p:sorterViewPr>
  <p:notesViewPr>
    <p:cSldViewPr snapToGrid="0" showGuides="1">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Wenzel" userId="6acc32ce-9657-429b-a204-ad039ae9e71f" providerId="ADAL" clId="{090B2B86-1487-4811-B486-491339EC5E96}"/>
    <pc:docChg chg="addSld delSld modSld modSection">
      <pc:chgData name="Philip Wenzel" userId="6acc32ce-9657-429b-a204-ad039ae9e71f" providerId="ADAL" clId="{090B2B86-1487-4811-B486-491339EC5E96}" dt="2024-05-15T13:20:01.697" v="86" actId="20577"/>
      <pc:docMkLst>
        <pc:docMk/>
      </pc:docMkLst>
      <pc:sldChg chg="add del">
        <pc:chgData name="Philip Wenzel" userId="6acc32ce-9657-429b-a204-ad039ae9e71f" providerId="ADAL" clId="{090B2B86-1487-4811-B486-491339EC5E96}" dt="2024-05-15T13:11:09.269" v="83"/>
        <pc:sldMkLst>
          <pc:docMk/>
          <pc:sldMk cId="3071119971" sldId="286"/>
        </pc:sldMkLst>
      </pc:sldChg>
      <pc:sldChg chg="modSp mod">
        <pc:chgData name="Philip Wenzel" userId="6acc32ce-9657-429b-a204-ad039ae9e71f" providerId="ADAL" clId="{090B2B86-1487-4811-B486-491339EC5E96}" dt="2024-05-15T13:09:31.659" v="80" actId="20577"/>
        <pc:sldMkLst>
          <pc:docMk/>
          <pc:sldMk cId="84909877" sldId="359"/>
        </pc:sldMkLst>
        <pc:spChg chg="mod">
          <ac:chgData name="Philip Wenzel" userId="6acc32ce-9657-429b-a204-ad039ae9e71f" providerId="ADAL" clId="{090B2B86-1487-4811-B486-491339EC5E96}" dt="2024-05-15T13:09:17.337" v="37" actId="20577"/>
          <ac:spMkLst>
            <pc:docMk/>
            <pc:sldMk cId="84909877" sldId="359"/>
            <ac:spMk id="5" creationId="{CC24C50A-6133-4997-BD17-338D41E40979}"/>
          </ac:spMkLst>
        </pc:spChg>
        <pc:spChg chg="mod">
          <ac:chgData name="Philip Wenzel" userId="6acc32ce-9657-429b-a204-ad039ae9e71f" providerId="ADAL" clId="{090B2B86-1487-4811-B486-491339EC5E96}" dt="2024-05-15T13:09:31.659" v="80" actId="20577"/>
          <ac:spMkLst>
            <pc:docMk/>
            <pc:sldMk cId="84909877" sldId="359"/>
            <ac:spMk id="6" creationId="{73A397DA-5884-49B1-AE71-81733D306727}"/>
          </ac:spMkLst>
        </pc:spChg>
      </pc:sldChg>
      <pc:sldChg chg="add del">
        <pc:chgData name="Philip Wenzel" userId="6acc32ce-9657-429b-a204-ad039ae9e71f" providerId="ADAL" clId="{090B2B86-1487-4811-B486-491339EC5E96}" dt="2024-05-15T13:11:09.269" v="83"/>
        <pc:sldMkLst>
          <pc:docMk/>
          <pc:sldMk cId="1357229521" sldId="1644"/>
        </pc:sldMkLst>
      </pc:sldChg>
      <pc:sldChg chg="del">
        <pc:chgData name="Philip Wenzel" userId="6acc32ce-9657-429b-a204-ad039ae9e71f" providerId="ADAL" clId="{090B2B86-1487-4811-B486-491339EC5E96}" dt="2024-05-15T13:09:47.401" v="81" actId="47"/>
        <pc:sldMkLst>
          <pc:docMk/>
          <pc:sldMk cId="4270938230" sldId="1646"/>
        </pc:sldMkLst>
      </pc:sldChg>
      <pc:sldChg chg="del">
        <pc:chgData name="Philip Wenzel" userId="6acc32ce-9657-429b-a204-ad039ae9e71f" providerId="ADAL" clId="{090B2B86-1487-4811-B486-491339EC5E96}" dt="2024-05-15T13:09:47.401" v="81" actId="47"/>
        <pc:sldMkLst>
          <pc:docMk/>
          <pc:sldMk cId="1970436842" sldId="1649"/>
        </pc:sldMkLst>
      </pc:sldChg>
      <pc:sldChg chg="add">
        <pc:chgData name="Philip Wenzel" userId="6acc32ce-9657-429b-a204-ad039ae9e71f" providerId="ADAL" clId="{090B2B86-1487-4811-B486-491339EC5E96}" dt="2024-05-15T13:13:52.788" v="84"/>
        <pc:sldMkLst>
          <pc:docMk/>
          <pc:sldMk cId="3092946271" sldId="1653"/>
        </pc:sldMkLst>
      </pc:sldChg>
      <pc:sldChg chg="modSp add mod">
        <pc:chgData name="Philip Wenzel" userId="6acc32ce-9657-429b-a204-ad039ae9e71f" providerId="ADAL" clId="{090B2B86-1487-4811-B486-491339EC5E96}" dt="2024-05-15T13:20:01.697" v="86" actId="20577"/>
        <pc:sldMkLst>
          <pc:docMk/>
          <pc:sldMk cId="2045958582" sldId="1654"/>
        </pc:sldMkLst>
        <pc:spChg chg="mod">
          <ac:chgData name="Philip Wenzel" userId="6acc32ce-9657-429b-a204-ad039ae9e71f" providerId="ADAL" clId="{090B2B86-1487-4811-B486-491339EC5E96}" dt="2024-05-15T13:20:01.697" v="86" actId="20577"/>
          <ac:spMkLst>
            <pc:docMk/>
            <pc:sldMk cId="2045958582" sldId="1654"/>
            <ac:spMk id="2" creationId="{4249AB66-CBBB-43EF-9ADD-D056233717BF}"/>
          </ac:spMkLst>
        </pc:spChg>
      </pc:sldChg>
      <pc:sldChg chg="del">
        <pc:chgData name="Philip Wenzel" userId="6acc32ce-9657-429b-a204-ad039ae9e71f" providerId="ADAL" clId="{090B2B86-1487-4811-B486-491339EC5E96}" dt="2024-05-15T13:09:47.401" v="81" actId="47"/>
        <pc:sldMkLst>
          <pc:docMk/>
          <pc:sldMk cId="3836058342" sldId="1657"/>
        </pc:sldMkLst>
      </pc:sldChg>
      <pc:sldChg chg="del">
        <pc:chgData name="Philip Wenzel" userId="6acc32ce-9657-429b-a204-ad039ae9e71f" providerId="ADAL" clId="{090B2B86-1487-4811-B486-491339EC5E96}" dt="2024-05-15T13:10:01.995" v="82" actId="47"/>
        <pc:sldMkLst>
          <pc:docMk/>
          <pc:sldMk cId="1987473619" sldId="1710"/>
        </pc:sldMkLst>
      </pc:sldChg>
      <pc:sldChg chg="del">
        <pc:chgData name="Philip Wenzel" userId="6acc32ce-9657-429b-a204-ad039ae9e71f" providerId="ADAL" clId="{090B2B86-1487-4811-B486-491339EC5E96}" dt="2024-05-15T13:09:47.401" v="81" actId="47"/>
        <pc:sldMkLst>
          <pc:docMk/>
          <pc:sldMk cId="998889274" sldId="1718"/>
        </pc:sldMkLst>
      </pc:sldChg>
      <pc:sldChg chg="del">
        <pc:chgData name="Philip Wenzel" userId="6acc32ce-9657-429b-a204-ad039ae9e71f" providerId="ADAL" clId="{090B2B86-1487-4811-B486-491339EC5E96}" dt="2024-05-15T13:09:47.401" v="81" actId="47"/>
        <pc:sldMkLst>
          <pc:docMk/>
          <pc:sldMk cId="3239353352" sldId="1719"/>
        </pc:sldMkLst>
      </pc:sldChg>
      <pc:sldChg chg="del">
        <pc:chgData name="Philip Wenzel" userId="6acc32ce-9657-429b-a204-ad039ae9e71f" providerId="ADAL" clId="{090B2B86-1487-4811-B486-491339EC5E96}" dt="2024-05-15T13:09:47.401" v="81" actId="47"/>
        <pc:sldMkLst>
          <pc:docMk/>
          <pc:sldMk cId="60565150" sldId="1720"/>
        </pc:sldMkLst>
      </pc:sldChg>
      <pc:sldChg chg="add del">
        <pc:chgData name="Philip Wenzel" userId="6acc32ce-9657-429b-a204-ad039ae9e71f" providerId="ADAL" clId="{090B2B86-1487-4811-B486-491339EC5E96}" dt="2024-05-15T13:11:09.269" v="83"/>
        <pc:sldMkLst>
          <pc:docMk/>
          <pc:sldMk cId="2862462976" sldId="1721"/>
        </pc:sldMkLst>
      </pc:sldChg>
      <pc:sldChg chg="add del">
        <pc:chgData name="Philip Wenzel" userId="6acc32ce-9657-429b-a204-ad039ae9e71f" providerId="ADAL" clId="{090B2B86-1487-4811-B486-491339EC5E96}" dt="2024-05-15T13:11:09.269" v="83"/>
        <pc:sldMkLst>
          <pc:docMk/>
          <pc:sldMk cId="3854244583" sldId="1722"/>
        </pc:sldMkLst>
      </pc:sldChg>
      <pc:sldChg chg="add del">
        <pc:chgData name="Philip Wenzel" userId="6acc32ce-9657-429b-a204-ad039ae9e71f" providerId="ADAL" clId="{090B2B86-1487-4811-B486-491339EC5E96}" dt="2024-05-15T13:11:09.269" v="83"/>
        <pc:sldMkLst>
          <pc:docMk/>
          <pc:sldMk cId="4192237461" sldId="1723"/>
        </pc:sldMkLst>
      </pc:sldChg>
      <pc:sldChg chg="del">
        <pc:chgData name="Philip Wenzel" userId="6acc32ce-9657-429b-a204-ad039ae9e71f" providerId="ADAL" clId="{090B2B86-1487-4811-B486-491339EC5E96}" dt="2024-05-15T13:09:47.401" v="81" actId="47"/>
        <pc:sldMkLst>
          <pc:docMk/>
          <pc:sldMk cId="3111226694" sldId="1724"/>
        </pc:sldMkLst>
      </pc:sldChg>
      <pc:sldChg chg="modSp">
        <pc:chgData name="Philip Wenzel" userId="6acc32ce-9657-429b-a204-ad039ae9e71f" providerId="ADAL" clId="{090B2B86-1487-4811-B486-491339EC5E96}" dt="2024-05-15T13:19:53.773" v="85" actId="20577"/>
        <pc:sldMkLst>
          <pc:docMk/>
          <pc:sldMk cId="2031489675" sldId="1730"/>
        </pc:sldMkLst>
        <pc:spChg chg="mod">
          <ac:chgData name="Philip Wenzel" userId="6acc32ce-9657-429b-a204-ad039ae9e71f" providerId="ADAL" clId="{090B2B86-1487-4811-B486-491339EC5E96}" dt="2024-05-15T13:19:53.773" v="85" actId="20577"/>
          <ac:spMkLst>
            <pc:docMk/>
            <pc:sldMk cId="2031489675" sldId="1730"/>
            <ac:spMk id="3" creationId="{DF4EFF8A-432F-EE7B-9094-9DB92A4FC2EF}"/>
          </ac:spMkLst>
        </pc:spChg>
      </pc:sldChg>
    </pc:docChg>
  </pc:docChgLst>
  <pc:docChgLst>
    <pc:chgData name="Folke Bachmann" userId="3f01aa86-2566-4128-8ad1-957ff8b165f9" providerId="ADAL" clId="{75EB95FB-2532-4285-BD20-4014B9E64BDB}"/>
    <pc:docChg chg="delSld modSection">
      <pc:chgData name="Folke Bachmann" userId="3f01aa86-2566-4128-8ad1-957ff8b165f9" providerId="ADAL" clId="{75EB95FB-2532-4285-BD20-4014B9E64BDB}" dt="2024-07-12T14:58:02.766" v="0" actId="2696"/>
      <pc:docMkLst>
        <pc:docMk/>
      </pc:docMkLst>
      <pc:sldChg chg="del">
        <pc:chgData name="Folke Bachmann" userId="3f01aa86-2566-4128-8ad1-957ff8b165f9" providerId="ADAL" clId="{75EB95FB-2532-4285-BD20-4014B9E64BDB}" dt="2024-07-12T14:58:02.766" v="0" actId="2696"/>
        <pc:sldMkLst>
          <pc:docMk/>
          <pc:sldMk cId="1195126823" sldId="278"/>
        </pc:sldMkLst>
      </pc:sldChg>
      <pc:sldChg chg="del">
        <pc:chgData name="Folke Bachmann" userId="3f01aa86-2566-4128-8ad1-957ff8b165f9" providerId="ADAL" clId="{75EB95FB-2532-4285-BD20-4014B9E64BDB}" dt="2024-07-12T14:58:02.766" v="0" actId="2696"/>
        <pc:sldMkLst>
          <pc:docMk/>
          <pc:sldMk cId="1510473394" sldId="280"/>
        </pc:sldMkLst>
      </pc:sldChg>
      <pc:sldChg chg="del">
        <pc:chgData name="Folke Bachmann" userId="3f01aa86-2566-4128-8ad1-957ff8b165f9" providerId="ADAL" clId="{75EB95FB-2532-4285-BD20-4014B9E64BDB}" dt="2024-07-12T14:58:02.766" v="0" actId="2696"/>
        <pc:sldMkLst>
          <pc:docMk/>
          <pc:sldMk cId="3446831779" sldId="281"/>
        </pc:sldMkLst>
      </pc:sldChg>
      <pc:sldChg chg="del">
        <pc:chgData name="Folke Bachmann" userId="3f01aa86-2566-4128-8ad1-957ff8b165f9" providerId="ADAL" clId="{75EB95FB-2532-4285-BD20-4014B9E64BDB}" dt="2024-07-12T14:58:02.766" v="0" actId="2696"/>
        <pc:sldMkLst>
          <pc:docMk/>
          <pc:sldMk cId="1756029256" sldId="293"/>
        </pc:sldMkLst>
      </pc:sldChg>
      <pc:sldChg chg="del">
        <pc:chgData name="Folke Bachmann" userId="3f01aa86-2566-4128-8ad1-957ff8b165f9" providerId="ADAL" clId="{75EB95FB-2532-4285-BD20-4014B9E64BDB}" dt="2024-07-12T14:58:02.766" v="0" actId="2696"/>
        <pc:sldMkLst>
          <pc:docMk/>
          <pc:sldMk cId="1772711628" sldId="295"/>
        </pc:sldMkLst>
      </pc:sldChg>
      <pc:sldChg chg="del">
        <pc:chgData name="Folke Bachmann" userId="3f01aa86-2566-4128-8ad1-957ff8b165f9" providerId="ADAL" clId="{75EB95FB-2532-4285-BD20-4014B9E64BDB}" dt="2024-07-12T14:58:02.766" v="0" actId="2696"/>
        <pc:sldMkLst>
          <pc:docMk/>
          <pc:sldMk cId="1136158713" sldId="296"/>
        </pc:sldMkLst>
      </pc:sldChg>
      <pc:sldChg chg="del">
        <pc:chgData name="Folke Bachmann" userId="3f01aa86-2566-4128-8ad1-957ff8b165f9" providerId="ADAL" clId="{75EB95FB-2532-4285-BD20-4014B9E64BDB}" dt="2024-07-12T14:58:02.766" v="0" actId="2696"/>
        <pc:sldMkLst>
          <pc:docMk/>
          <pc:sldMk cId="3631278334" sldId="297"/>
        </pc:sldMkLst>
      </pc:sldChg>
      <pc:sldChg chg="del">
        <pc:chgData name="Folke Bachmann" userId="3f01aa86-2566-4128-8ad1-957ff8b165f9" providerId="ADAL" clId="{75EB95FB-2532-4285-BD20-4014B9E64BDB}" dt="2024-07-12T14:58:02.766" v="0" actId="2696"/>
        <pc:sldMkLst>
          <pc:docMk/>
          <pc:sldMk cId="384679272" sldId="298"/>
        </pc:sldMkLst>
      </pc:sldChg>
      <pc:sldChg chg="del">
        <pc:chgData name="Folke Bachmann" userId="3f01aa86-2566-4128-8ad1-957ff8b165f9" providerId="ADAL" clId="{75EB95FB-2532-4285-BD20-4014B9E64BDB}" dt="2024-07-12T14:58:02.766" v="0" actId="2696"/>
        <pc:sldMkLst>
          <pc:docMk/>
          <pc:sldMk cId="2447670940" sldId="300"/>
        </pc:sldMkLst>
      </pc:sldChg>
      <pc:sldChg chg="del">
        <pc:chgData name="Folke Bachmann" userId="3f01aa86-2566-4128-8ad1-957ff8b165f9" providerId="ADAL" clId="{75EB95FB-2532-4285-BD20-4014B9E64BDB}" dt="2024-07-12T14:58:02.766" v="0" actId="2696"/>
        <pc:sldMkLst>
          <pc:docMk/>
          <pc:sldMk cId="2382381998" sldId="315"/>
        </pc:sldMkLst>
      </pc:sldChg>
      <pc:sldChg chg="del">
        <pc:chgData name="Folke Bachmann" userId="3f01aa86-2566-4128-8ad1-957ff8b165f9" providerId="ADAL" clId="{75EB95FB-2532-4285-BD20-4014B9E64BDB}" dt="2024-07-12T14:58:02.766" v="0" actId="2696"/>
        <pc:sldMkLst>
          <pc:docMk/>
          <pc:sldMk cId="1756672214" sldId="316"/>
        </pc:sldMkLst>
      </pc:sldChg>
      <pc:sldChg chg="del">
        <pc:chgData name="Folke Bachmann" userId="3f01aa86-2566-4128-8ad1-957ff8b165f9" providerId="ADAL" clId="{75EB95FB-2532-4285-BD20-4014B9E64BDB}" dt="2024-07-12T14:58:02.766" v="0" actId="2696"/>
        <pc:sldMkLst>
          <pc:docMk/>
          <pc:sldMk cId="2234474726" sldId="317"/>
        </pc:sldMkLst>
      </pc:sldChg>
      <pc:sldChg chg="del">
        <pc:chgData name="Folke Bachmann" userId="3f01aa86-2566-4128-8ad1-957ff8b165f9" providerId="ADAL" clId="{75EB95FB-2532-4285-BD20-4014B9E64BDB}" dt="2024-07-12T14:58:02.766" v="0" actId="2696"/>
        <pc:sldMkLst>
          <pc:docMk/>
          <pc:sldMk cId="685463710" sldId="319"/>
        </pc:sldMkLst>
      </pc:sldChg>
      <pc:sldChg chg="del">
        <pc:chgData name="Folke Bachmann" userId="3f01aa86-2566-4128-8ad1-957ff8b165f9" providerId="ADAL" clId="{75EB95FB-2532-4285-BD20-4014B9E64BDB}" dt="2024-07-12T14:58:02.766" v="0" actId="2696"/>
        <pc:sldMkLst>
          <pc:docMk/>
          <pc:sldMk cId="2008017774" sldId="320"/>
        </pc:sldMkLst>
      </pc:sldChg>
      <pc:sldChg chg="del">
        <pc:chgData name="Folke Bachmann" userId="3f01aa86-2566-4128-8ad1-957ff8b165f9" providerId="ADAL" clId="{75EB95FB-2532-4285-BD20-4014B9E64BDB}" dt="2024-07-12T14:58:02.766" v="0" actId="2696"/>
        <pc:sldMkLst>
          <pc:docMk/>
          <pc:sldMk cId="2147848765" sldId="322"/>
        </pc:sldMkLst>
      </pc:sldChg>
      <pc:sldChg chg="del">
        <pc:chgData name="Folke Bachmann" userId="3f01aa86-2566-4128-8ad1-957ff8b165f9" providerId="ADAL" clId="{75EB95FB-2532-4285-BD20-4014B9E64BDB}" dt="2024-07-12T14:58:02.766" v="0" actId="2696"/>
        <pc:sldMkLst>
          <pc:docMk/>
          <pc:sldMk cId="1768220681" sldId="323"/>
        </pc:sldMkLst>
      </pc:sldChg>
      <pc:sldChg chg="del">
        <pc:chgData name="Folke Bachmann" userId="3f01aa86-2566-4128-8ad1-957ff8b165f9" providerId="ADAL" clId="{75EB95FB-2532-4285-BD20-4014B9E64BDB}" dt="2024-07-12T14:58:02.766" v="0" actId="2696"/>
        <pc:sldMkLst>
          <pc:docMk/>
          <pc:sldMk cId="1155092282" sldId="325"/>
        </pc:sldMkLst>
      </pc:sldChg>
      <pc:sldChg chg="del">
        <pc:chgData name="Folke Bachmann" userId="3f01aa86-2566-4128-8ad1-957ff8b165f9" providerId="ADAL" clId="{75EB95FB-2532-4285-BD20-4014B9E64BDB}" dt="2024-07-12T14:58:02.766" v="0" actId="2696"/>
        <pc:sldMkLst>
          <pc:docMk/>
          <pc:sldMk cId="1906850863" sldId="326"/>
        </pc:sldMkLst>
      </pc:sldChg>
      <pc:sldChg chg="del">
        <pc:chgData name="Folke Bachmann" userId="3f01aa86-2566-4128-8ad1-957ff8b165f9" providerId="ADAL" clId="{75EB95FB-2532-4285-BD20-4014B9E64BDB}" dt="2024-07-12T14:58:02.766" v="0" actId="2696"/>
        <pc:sldMkLst>
          <pc:docMk/>
          <pc:sldMk cId="2173221907" sldId="327"/>
        </pc:sldMkLst>
      </pc:sldChg>
      <pc:sldChg chg="del">
        <pc:chgData name="Folke Bachmann" userId="3f01aa86-2566-4128-8ad1-957ff8b165f9" providerId="ADAL" clId="{75EB95FB-2532-4285-BD20-4014B9E64BDB}" dt="2024-07-12T14:58:02.766" v="0" actId="2696"/>
        <pc:sldMkLst>
          <pc:docMk/>
          <pc:sldMk cId="2231675622" sldId="328"/>
        </pc:sldMkLst>
      </pc:sldChg>
      <pc:sldChg chg="del">
        <pc:chgData name="Folke Bachmann" userId="3f01aa86-2566-4128-8ad1-957ff8b165f9" providerId="ADAL" clId="{75EB95FB-2532-4285-BD20-4014B9E64BDB}" dt="2024-07-12T14:58:02.766" v="0" actId="2696"/>
        <pc:sldMkLst>
          <pc:docMk/>
          <pc:sldMk cId="3001152802" sldId="329"/>
        </pc:sldMkLst>
      </pc:sldChg>
      <pc:sldChg chg="del">
        <pc:chgData name="Folke Bachmann" userId="3f01aa86-2566-4128-8ad1-957ff8b165f9" providerId="ADAL" clId="{75EB95FB-2532-4285-BD20-4014B9E64BDB}" dt="2024-07-12T14:58:02.766" v="0" actId="2696"/>
        <pc:sldMkLst>
          <pc:docMk/>
          <pc:sldMk cId="364771371" sldId="330"/>
        </pc:sldMkLst>
      </pc:sldChg>
      <pc:sldChg chg="del">
        <pc:chgData name="Folke Bachmann" userId="3f01aa86-2566-4128-8ad1-957ff8b165f9" providerId="ADAL" clId="{75EB95FB-2532-4285-BD20-4014B9E64BDB}" dt="2024-07-12T14:58:02.766" v="0" actId="2696"/>
        <pc:sldMkLst>
          <pc:docMk/>
          <pc:sldMk cId="486069620" sldId="331"/>
        </pc:sldMkLst>
      </pc:sldChg>
      <pc:sldChg chg="del">
        <pc:chgData name="Folke Bachmann" userId="3f01aa86-2566-4128-8ad1-957ff8b165f9" providerId="ADAL" clId="{75EB95FB-2532-4285-BD20-4014B9E64BDB}" dt="2024-07-12T14:58:02.766" v="0" actId="2696"/>
        <pc:sldMkLst>
          <pc:docMk/>
          <pc:sldMk cId="902978571" sldId="332"/>
        </pc:sldMkLst>
      </pc:sldChg>
      <pc:sldChg chg="del">
        <pc:chgData name="Folke Bachmann" userId="3f01aa86-2566-4128-8ad1-957ff8b165f9" providerId="ADAL" clId="{75EB95FB-2532-4285-BD20-4014B9E64BDB}" dt="2024-07-12T14:58:02.766" v="0" actId="2696"/>
        <pc:sldMkLst>
          <pc:docMk/>
          <pc:sldMk cId="2802184453" sldId="333"/>
        </pc:sldMkLst>
      </pc:sldChg>
      <pc:sldChg chg="del">
        <pc:chgData name="Folke Bachmann" userId="3f01aa86-2566-4128-8ad1-957ff8b165f9" providerId="ADAL" clId="{75EB95FB-2532-4285-BD20-4014B9E64BDB}" dt="2024-07-12T14:58:02.766" v="0" actId="2696"/>
        <pc:sldMkLst>
          <pc:docMk/>
          <pc:sldMk cId="1296701782" sldId="334"/>
        </pc:sldMkLst>
      </pc:sldChg>
      <pc:sldChg chg="del">
        <pc:chgData name="Folke Bachmann" userId="3f01aa86-2566-4128-8ad1-957ff8b165f9" providerId="ADAL" clId="{75EB95FB-2532-4285-BD20-4014B9E64BDB}" dt="2024-07-12T14:58:02.766" v="0" actId="2696"/>
        <pc:sldMkLst>
          <pc:docMk/>
          <pc:sldMk cId="833263822" sldId="336"/>
        </pc:sldMkLst>
      </pc:sldChg>
      <pc:sldChg chg="del">
        <pc:chgData name="Folke Bachmann" userId="3f01aa86-2566-4128-8ad1-957ff8b165f9" providerId="ADAL" clId="{75EB95FB-2532-4285-BD20-4014B9E64BDB}" dt="2024-07-12T14:58:02.766" v="0" actId="2696"/>
        <pc:sldMkLst>
          <pc:docMk/>
          <pc:sldMk cId="330114962" sldId="341"/>
        </pc:sldMkLst>
      </pc:sldChg>
      <pc:sldChg chg="del">
        <pc:chgData name="Folke Bachmann" userId="3f01aa86-2566-4128-8ad1-957ff8b165f9" providerId="ADAL" clId="{75EB95FB-2532-4285-BD20-4014B9E64BDB}" dt="2024-07-12T14:58:02.766" v="0" actId="2696"/>
        <pc:sldMkLst>
          <pc:docMk/>
          <pc:sldMk cId="2728289916" sldId="342"/>
        </pc:sldMkLst>
      </pc:sldChg>
      <pc:sldChg chg="del">
        <pc:chgData name="Folke Bachmann" userId="3f01aa86-2566-4128-8ad1-957ff8b165f9" providerId="ADAL" clId="{75EB95FB-2532-4285-BD20-4014B9E64BDB}" dt="2024-07-12T14:58:02.766" v="0" actId="2696"/>
        <pc:sldMkLst>
          <pc:docMk/>
          <pc:sldMk cId="1289673961" sldId="343"/>
        </pc:sldMkLst>
      </pc:sldChg>
      <pc:sldChg chg="del">
        <pc:chgData name="Folke Bachmann" userId="3f01aa86-2566-4128-8ad1-957ff8b165f9" providerId="ADAL" clId="{75EB95FB-2532-4285-BD20-4014B9E64BDB}" dt="2024-07-12T14:58:02.766" v="0" actId="2696"/>
        <pc:sldMkLst>
          <pc:docMk/>
          <pc:sldMk cId="2681001035" sldId="347"/>
        </pc:sldMkLst>
      </pc:sldChg>
      <pc:sldChg chg="del">
        <pc:chgData name="Folke Bachmann" userId="3f01aa86-2566-4128-8ad1-957ff8b165f9" providerId="ADAL" clId="{75EB95FB-2532-4285-BD20-4014B9E64BDB}" dt="2024-07-12T14:58:02.766" v="0" actId="2696"/>
        <pc:sldMkLst>
          <pc:docMk/>
          <pc:sldMk cId="1593625809" sldId="348"/>
        </pc:sldMkLst>
      </pc:sldChg>
      <pc:sldChg chg="del">
        <pc:chgData name="Folke Bachmann" userId="3f01aa86-2566-4128-8ad1-957ff8b165f9" providerId="ADAL" clId="{75EB95FB-2532-4285-BD20-4014B9E64BDB}" dt="2024-07-12T14:58:02.766" v="0" actId="2696"/>
        <pc:sldMkLst>
          <pc:docMk/>
          <pc:sldMk cId="968430137" sldId="349"/>
        </pc:sldMkLst>
      </pc:sldChg>
      <pc:sldChg chg="del">
        <pc:chgData name="Folke Bachmann" userId="3f01aa86-2566-4128-8ad1-957ff8b165f9" providerId="ADAL" clId="{75EB95FB-2532-4285-BD20-4014B9E64BDB}" dt="2024-07-12T14:58:02.766" v="0" actId="2696"/>
        <pc:sldMkLst>
          <pc:docMk/>
          <pc:sldMk cId="2008378277" sldId="350"/>
        </pc:sldMkLst>
      </pc:sldChg>
      <pc:sldChg chg="del">
        <pc:chgData name="Folke Bachmann" userId="3f01aa86-2566-4128-8ad1-957ff8b165f9" providerId="ADAL" clId="{75EB95FB-2532-4285-BD20-4014B9E64BDB}" dt="2024-07-12T14:58:02.766" v="0" actId="2696"/>
        <pc:sldMkLst>
          <pc:docMk/>
          <pc:sldMk cId="1358283070" sldId="351"/>
        </pc:sldMkLst>
      </pc:sldChg>
      <pc:sldChg chg="del">
        <pc:chgData name="Folke Bachmann" userId="3f01aa86-2566-4128-8ad1-957ff8b165f9" providerId="ADAL" clId="{75EB95FB-2532-4285-BD20-4014B9E64BDB}" dt="2024-07-12T14:58:02.766" v="0" actId="2696"/>
        <pc:sldMkLst>
          <pc:docMk/>
          <pc:sldMk cId="3741056242" sldId="352"/>
        </pc:sldMkLst>
      </pc:sldChg>
      <pc:sldChg chg="del">
        <pc:chgData name="Folke Bachmann" userId="3f01aa86-2566-4128-8ad1-957ff8b165f9" providerId="ADAL" clId="{75EB95FB-2532-4285-BD20-4014B9E64BDB}" dt="2024-07-12T14:58:02.766" v="0" actId="2696"/>
        <pc:sldMkLst>
          <pc:docMk/>
          <pc:sldMk cId="3767869490" sldId="353"/>
        </pc:sldMkLst>
      </pc:sldChg>
      <pc:sldChg chg="del">
        <pc:chgData name="Folke Bachmann" userId="3f01aa86-2566-4128-8ad1-957ff8b165f9" providerId="ADAL" clId="{75EB95FB-2532-4285-BD20-4014B9E64BDB}" dt="2024-07-12T14:58:02.766" v="0" actId="2696"/>
        <pc:sldMkLst>
          <pc:docMk/>
          <pc:sldMk cId="2071764689" sldId="354"/>
        </pc:sldMkLst>
      </pc:sldChg>
      <pc:sldChg chg="del">
        <pc:chgData name="Folke Bachmann" userId="3f01aa86-2566-4128-8ad1-957ff8b165f9" providerId="ADAL" clId="{75EB95FB-2532-4285-BD20-4014B9E64BDB}" dt="2024-07-12T14:58:02.766" v="0" actId="2696"/>
        <pc:sldMkLst>
          <pc:docMk/>
          <pc:sldMk cId="2455478622" sldId="358"/>
        </pc:sldMkLst>
      </pc:sldChg>
      <pc:sldChg chg="del">
        <pc:chgData name="Folke Bachmann" userId="3f01aa86-2566-4128-8ad1-957ff8b165f9" providerId="ADAL" clId="{75EB95FB-2532-4285-BD20-4014B9E64BDB}" dt="2024-07-12T14:58:02.766" v="0" actId="2696"/>
        <pc:sldMkLst>
          <pc:docMk/>
          <pc:sldMk cId="2427770867" sldId="368"/>
        </pc:sldMkLst>
      </pc:sldChg>
      <pc:sldChg chg="del">
        <pc:chgData name="Folke Bachmann" userId="3f01aa86-2566-4128-8ad1-957ff8b165f9" providerId="ADAL" clId="{75EB95FB-2532-4285-BD20-4014B9E64BDB}" dt="2024-07-12T14:58:02.766" v="0" actId="2696"/>
        <pc:sldMkLst>
          <pc:docMk/>
          <pc:sldMk cId="2234290805" sldId="369"/>
        </pc:sldMkLst>
      </pc:sldChg>
      <pc:sldChg chg="del">
        <pc:chgData name="Folke Bachmann" userId="3f01aa86-2566-4128-8ad1-957ff8b165f9" providerId="ADAL" clId="{75EB95FB-2532-4285-BD20-4014B9E64BDB}" dt="2024-07-12T14:58:02.766" v="0" actId="2696"/>
        <pc:sldMkLst>
          <pc:docMk/>
          <pc:sldMk cId="3114407530" sldId="370"/>
        </pc:sldMkLst>
      </pc:sldChg>
      <pc:sldChg chg="del">
        <pc:chgData name="Folke Bachmann" userId="3f01aa86-2566-4128-8ad1-957ff8b165f9" providerId="ADAL" clId="{75EB95FB-2532-4285-BD20-4014B9E64BDB}" dt="2024-07-12T14:58:02.766" v="0" actId="2696"/>
        <pc:sldMkLst>
          <pc:docMk/>
          <pc:sldMk cId="1942466799" sldId="376"/>
        </pc:sldMkLst>
      </pc:sldChg>
      <pc:sldChg chg="del">
        <pc:chgData name="Folke Bachmann" userId="3f01aa86-2566-4128-8ad1-957ff8b165f9" providerId="ADAL" clId="{75EB95FB-2532-4285-BD20-4014B9E64BDB}" dt="2024-07-12T14:58:02.766" v="0" actId="2696"/>
        <pc:sldMkLst>
          <pc:docMk/>
          <pc:sldMk cId="1008130001" sldId="378"/>
        </pc:sldMkLst>
      </pc:sldChg>
      <pc:sldChg chg="del">
        <pc:chgData name="Folke Bachmann" userId="3f01aa86-2566-4128-8ad1-957ff8b165f9" providerId="ADAL" clId="{75EB95FB-2532-4285-BD20-4014B9E64BDB}" dt="2024-07-12T14:58:02.766" v="0" actId="2696"/>
        <pc:sldMkLst>
          <pc:docMk/>
          <pc:sldMk cId="712359554" sldId="379"/>
        </pc:sldMkLst>
      </pc:sldChg>
      <pc:sldChg chg="del">
        <pc:chgData name="Folke Bachmann" userId="3f01aa86-2566-4128-8ad1-957ff8b165f9" providerId="ADAL" clId="{75EB95FB-2532-4285-BD20-4014B9E64BDB}" dt="2024-07-12T14:58:02.766" v="0" actId="2696"/>
        <pc:sldMkLst>
          <pc:docMk/>
          <pc:sldMk cId="2626067772" sldId="381"/>
        </pc:sldMkLst>
      </pc:sldChg>
      <pc:sldChg chg="del">
        <pc:chgData name="Folke Bachmann" userId="3f01aa86-2566-4128-8ad1-957ff8b165f9" providerId="ADAL" clId="{75EB95FB-2532-4285-BD20-4014B9E64BDB}" dt="2024-07-12T14:58:02.766" v="0" actId="2696"/>
        <pc:sldMkLst>
          <pc:docMk/>
          <pc:sldMk cId="1397837704" sldId="382"/>
        </pc:sldMkLst>
      </pc:sldChg>
      <pc:sldChg chg="del">
        <pc:chgData name="Folke Bachmann" userId="3f01aa86-2566-4128-8ad1-957ff8b165f9" providerId="ADAL" clId="{75EB95FB-2532-4285-BD20-4014B9E64BDB}" dt="2024-07-12T14:58:02.766" v="0" actId="2696"/>
        <pc:sldMkLst>
          <pc:docMk/>
          <pc:sldMk cId="544816012" sldId="383"/>
        </pc:sldMkLst>
      </pc:sldChg>
      <pc:sldChg chg="del">
        <pc:chgData name="Folke Bachmann" userId="3f01aa86-2566-4128-8ad1-957ff8b165f9" providerId="ADAL" clId="{75EB95FB-2532-4285-BD20-4014B9E64BDB}" dt="2024-07-12T14:58:02.766" v="0" actId="2696"/>
        <pc:sldMkLst>
          <pc:docMk/>
          <pc:sldMk cId="3770284523" sldId="384"/>
        </pc:sldMkLst>
      </pc:sldChg>
      <pc:sldChg chg="del">
        <pc:chgData name="Folke Bachmann" userId="3f01aa86-2566-4128-8ad1-957ff8b165f9" providerId="ADAL" clId="{75EB95FB-2532-4285-BD20-4014B9E64BDB}" dt="2024-07-12T14:58:02.766" v="0" actId="2696"/>
        <pc:sldMkLst>
          <pc:docMk/>
          <pc:sldMk cId="1231462183" sldId="3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F9143AC-F275-4B8A-82F4-2F3CE0B8D3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solidFill>
                <a:schemeClr val="tx2"/>
              </a:solidFill>
            </a:endParaRPr>
          </a:p>
        </p:txBody>
      </p:sp>
      <p:sp>
        <p:nvSpPr>
          <p:cNvPr id="3" name="Datumsplatzhalter 2">
            <a:extLst>
              <a:ext uri="{FF2B5EF4-FFF2-40B4-BE49-F238E27FC236}">
                <a16:creationId xmlns:a16="http://schemas.microsoft.com/office/drawing/2014/main" id="{F5E05DB6-3A22-4ED8-A2DF-FC87903C2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3DFDD7-199D-4069-9EDC-AAFF40370A35}" type="datetimeFigureOut">
              <a:rPr lang="en-US" smtClean="0">
                <a:solidFill>
                  <a:schemeClr val="tx2"/>
                </a:solidFill>
              </a:rPr>
              <a:t>7/12/2024</a:t>
            </a:fld>
            <a:endParaRPr lang="en-US">
              <a:solidFill>
                <a:schemeClr val="tx2"/>
              </a:solidFill>
            </a:endParaRPr>
          </a:p>
        </p:txBody>
      </p:sp>
      <p:sp>
        <p:nvSpPr>
          <p:cNvPr id="4" name="Fußzeilenplatzhalter 3">
            <a:extLst>
              <a:ext uri="{FF2B5EF4-FFF2-40B4-BE49-F238E27FC236}">
                <a16:creationId xmlns:a16="http://schemas.microsoft.com/office/drawing/2014/main" id="{C55D274F-5773-4841-A866-E61D5BD5A8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solidFill>
                <a:schemeClr val="tx2"/>
              </a:solidFill>
            </a:endParaRPr>
          </a:p>
        </p:txBody>
      </p:sp>
      <p:sp>
        <p:nvSpPr>
          <p:cNvPr id="5" name="Foliennummernplatzhalter 4">
            <a:extLst>
              <a:ext uri="{FF2B5EF4-FFF2-40B4-BE49-F238E27FC236}">
                <a16:creationId xmlns:a16="http://schemas.microsoft.com/office/drawing/2014/main" id="{418C93F0-B384-45A7-AFC2-7820B56144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883EB1-95C9-453E-A2EB-84A31EA1A953}" type="slidenum">
              <a:rPr lang="en-US" smtClean="0">
                <a:solidFill>
                  <a:schemeClr val="tx2"/>
                </a:solidFill>
              </a:rPr>
              <a:t>‹Nr.›</a:t>
            </a:fld>
            <a:endParaRPr lang="en-US">
              <a:solidFill>
                <a:schemeClr val="tx2"/>
              </a:solidFill>
            </a:endParaRPr>
          </a:p>
        </p:txBody>
      </p:sp>
    </p:spTree>
    <p:extLst>
      <p:ext uri="{BB962C8B-B14F-4D97-AF65-F5344CB8AC3E}">
        <p14:creationId xmlns:p14="http://schemas.microsoft.com/office/powerpoint/2010/main" val="3573282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295611"/>
          </a:xfrm>
          <a:prstGeom prst="rect">
            <a:avLst/>
          </a:prstGeom>
        </p:spPr>
        <p:txBody>
          <a:bodyPr vert="horz" lIns="91440" tIns="45720" rIns="91440" bIns="45720" rtlCol="0"/>
          <a:lstStyle>
            <a:lvl1pPr algn="l" rtl="0">
              <a:defRPr sz="1200">
                <a:solidFill>
                  <a:schemeClr val="tx2"/>
                </a:solidFill>
              </a:defRPr>
            </a:lvl1pPr>
          </a:lstStyle>
          <a:p>
            <a:endParaRPr lang="de-DE" dirty="0"/>
          </a:p>
        </p:txBody>
      </p:sp>
      <p:sp>
        <p:nvSpPr>
          <p:cNvPr id="3" name="Datumsplatzhalter 2"/>
          <p:cNvSpPr>
            <a:spLocks noGrp="1"/>
          </p:cNvSpPr>
          <p:nvPr>
            <p:ph type="dt" idx="1"/>
          </p:nvPr>
        </p:nvSpPr>
        <p:spPr>
          <a:xfrm>
            <a:off x="3884613" y="0"/>
            <a:ext cx="2971800" cy="295611"/>
          </a:xfrm>
          <a:prstGeom prst="rect">
            <a:avLst/>
          </a:prstGeom>
        </p:spPr>
        <p:txBody>
          <a:bodyPr vert="horz" lIns="91440" tIns="45720" rIns="91440" bIns="45720" rtlCol="0"/>
          <a:lstStyle>
            <a:lvl1pPr algn="r" rtl="0">
              <a:defRPr sz="1200">
                <a:solidFill>
                  <a:schemeClr val="tx2"/>
                </a:solidFill>
              </a:defRPr>
            </a:lvl1pPr>
          </a:lstStyle>
          <a:p>
            <a:fld id="{B54ACF56-8AC0-413B-87D0-F58636EC0C94}" type="datetimeFigureOut">
              <a:rPr lang="de-DE" smtClean="0"/>
              <a:pPr/>
              <a:t>12.07.2024</a:t>
            </a:fld>
            <a:endParaRPr lang="de-DE" dirty="0"/>
          </a:p>
        </p:txBody>
      </p:sp>
      <p:sp>
        <p:nvSpPr>
          <p:cNvPr id="4" name="Folienbildplatzhalter 3"/>
          <p:cNvSpPr>
            <a:spLocks noGrp="1" noRot="1" noChangeAspect="1"/>
          </p:cNvSpPr>
          <p:nvPr>
            <p:ph type="sldImg" idx="2"/>
          </p:nvPr>
        </p:nvSpPr>
        <p:spPr>
          <a:xfrm>
            <a:off x="312821" y="800851"/>
            <a:ext cx="6232358" cy="3505702"/>
          </a:xfrm>
          <a:prstGeom prst="rect">
            <a:avLst/>
          </a:prstGeom>
          <a:noFill/>
          <a:ln w="12700">
            <a:solidFill>
              <a:schemeClr val="bg2"/>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312821" y="4648616"/>
            <a:ext cx="6232358" cy="385771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a:t>Fünfte Ebene</a:t>
            </a:r>
            <a:endParaRPr lang="de-DE" dirty="0"/>
          </a:p>
        </p:txBody>
      </p:sp>
      <p:sp>
        <p:nvSpPr>
          <p:cNvPr id="6" name="Fußzeilenplatzhalter 5"/>
          <p:cNvSpPr>
            <a:spLocks noGrp="1"/>
          </p:cNvSpPr>
          <p:nvPr>
            <p:ph type="ftr" sz="quarter" idx="4"/>
          </p:nvPr>
        </p:nvSpPr>
        <p:spPr>
          <a:xfrm>
            <a:off x="0" y="8848389"/>
            <a:ext cx="2971800" cy="295611"/>
          </a:xfrm>
          <a:prstGeom prst="rect">
            <a:avLst/>
          </a:prstGeom>
        </p:spPr>
        <p:txBody>
          <a:bodyPr vert="horz" lIns="91440" tIns="45720" rIns="91440" bIns="45720" rtlCol="0" anchor="b"/>
          <a:lstStyle>
            <a:lvl1pPr algn="l" rtl="0">
              <a:defRPr sz="1200">
                <a:solidFill>
                  <a:schemeClr val="tx2"/>
                </a:solidFill>
              </a:defRPr>
            </a:lvl1pPr>
          </a:lstStyle>
          <a:p>
            <a:endParaRPr lang="de-DE" dirty="0"/>
          </a:p>
        </p:txBody>
      </p:sp>
      <p:sp>
        <p:nvSpPr>
          <p:cNvPr id="7" name="Foliennummernplatzhalter 6"/>
          <p:cNvSpPr>
            <a:spLocks noGrp="1"/>
          </p:cNvSpPr>
          <p:nvPr>
            <p:ph type="sldNum" sz="quarter" idx="5"/>
          </p:nvPr>
        </p:nvSpPr>
        <p:spPr>
          <a:xfrm>
            <a:off x="3884613" y="8848389"/>
            <a:ext cx="2971800" cy="295611"/>
          </a:xfrm>
          <a:prstGeom prst="rect">
            <a:avLst/>
          </a:prstGeom>
        </p:spPr>
        <p:txBody>
          <a:bodyPr vert="horz" lIns="91440" tIns="45720" rIns="91440" bIns="45720" rtlCol="0" anchor="b"/>
          <a:lstStyle>
            <a:lvl1pPr algn="r" rtl="0">
              <a:defRPr sz="1200">
                <a:solidFill>
                  <a:schemeClr val="tx2"/>
                </a:solidFill>
              </a:defRPr>
            </a:lvl1pPr>
          </a:lstStyle>
          <a:p>
            <a:fld id="{7B6A1A71-1697-4AC4-91EE-DA2F6CEB7FF8}" type="slidenum">
              <a:rPr lang="de-DE" smtClean="0"/>
              <a:pPr/>
              <a:t>‹Nr.›</a:t>
            </a:fld>
            <a:endParaRPr lang="de-DE" dirty="0"/>
          </a:p>
        </p:txBody>
      </p:sp>
    </p:spTree>
    <p:extLst>
      <p:ext uri="{BB962C8B-B14F-4D97-AF65-F5344CB8AC3E}">
        <p14:creationId xmlns:p14="http://schemas.microsoft.com/office/powerpoint/2010/main" val="374017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18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2pPr>
    <a:lvl3pPr marL="36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3pPr>
    <a:lvl4pPr marL="54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4pPr>
    <a:lvl5pPr marL="72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3FD6202-36F7-4094-8992-4EB845450B57}"/>
              </a:ext>
            </a:extLst>
          </p:cNvPr>
          <p:cNvGraphicFramePr>
            <a:graphicFrameLocks noChangeAspect="1"/>
          </p:cNvGraphicFramePr>
          <p:nvPr userDrawn="1">
            <p:custDataLst>
              <p:tags r:id="rId1"/>
            </p:custDataLst>
            <p:extLst>
              <p:ext uri="{D42A27DB-BD31-4B8C-83A1-F6EECF244321}">
                <p14:modId xmlns:p14="http://schemas.microsoft.com/office/powerpoint/2010/main" val="2998663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3FD6202-36F7-4094-8992-4EB845450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C981FB6B-D507-4213-824B-18B17512BA73}"/>
              </a:ext>
            </a:extLst>
          </p:cNvPr>
          <p:cNvSpPr/>
          <p:nvPr userDrawn="1"/>
        </p:nvSpPr>
        <p:spPr>
          <a:xfrm>
            <a:off x="200437" y="1831107"/>
            <a:ext cx="6677018" cy="4815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22" name="Freihandform: Form 21">
            <a:extLst>
              <a:ext uri="{FF2B5EF4-FFF2-40B4-BE49-F238E27FC236}">
                <a16:creationId xmlns:a16="http://schemas.microsoft.com/office/drawing/2014/main" id="{DEF94761-1C3A-4242-B358-C791D08D47DE}"/>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24" name="Freihandform: Form 23">
            <a:extLst>
              <a:ext uri="{FF2B5EF4-FFF2-40B4-BE49-F238E27FC236}">
                <a16:creationId xmlns:a16="http://schemas.microsoft.com/office/drawing/2014/main" id="{6917C283-807D-408C-89DE-7E9157D6D85F}"/>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
        <p:nvSpPr>
          <p:cNvPr id="21" name="Bildplatzhalter 20">
            <a:extLst>
              <a:ext uri="{FF2B5EF4-FFF2-40B4-BE49-F238E27FC236}">
                <a16:creationId xmlns:a16="http://schemas.microsoft.com/office/drawing/2014/main" id="{536B2866-E229-4EE3-9A83-7DA90A71AE34}"/>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5070577 w 11791121"/>
              <a:gd name="connsiteY12" fmla="*/ 6434593 h 6434593"/>
              <a:gd name="connsiteX13" fmla="*/ 5176620 w 11791121"/>
              <a:gd name="connsiteY13" fmla="*/ 6383214 h 6434593"/>
              <a:gd name="connsiteX14" fmla="*/ 5529571 w 11791121"/>
              <a:gd name="connsiteY14" fmla="*/ 5888242 h 6434593"/>
              <a:gd name="connsiteX15" fmla="*/ 6441050 w 11791121"/>
              <a:gd name="connsiteY15" fmla="*/ 2405411 h 6434593"/>
              <a:gd name="connsiteX16" fmla="*/ 6139310 w 11791121"/>
              <a:gd name="connsiteY16" fmla="*/ 1927714 h 6434593"/>
              <a:gd name="connsiteX17" fmla="*/ 6025426 w 11791121"/>
              <a:gd name="connsiteY17" fmla="*/ 1935861 h 6434593"/>
              <a:gd name="connsiteX18" fmla="*/ 955068 w 11791121"/>
              <a:gd name="connsiteY18" fmla="*/ 2780263 h 6434593"/>
              <a:gd name="connsiteX19" fmla="*/ 68578 w 11791121"/>
              <a:gd name="connsiteY19" fmla="*/ 3514183 h 6434593"/>
              <a:gd name="connsiteX20" fmla="*/ 36064 w 11791121"/>
              <a:gd name="connsiteY20" fmla="*/ 3582576 h 6434593"/>
              <a:gd name="connsiteX21" fmla="*/ 0 w 11791121"/>
              <a:gd name="connsiteY21" fmla="*/ 366440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5070577" y="6434593"/>
                </a:lnTo>
                <a:lnTo>
                  <a:pt x="5176620" y="6383214"/>
                </a:lnTo>
                <a:cubicBezTo>
                  <a:pt x="5368553" y="6267717"/>
                  <a:pt x="5478604" y="6083888"/>
                  <a:pt x="5529571" y="5888242"/>
                </a:cubicBezTo>
                <a:cubicBezTo>
                  <a:pt x="5529571" y="5888242"/>
                  <a:pt x="6358189" y="2725022"/>
                  <a:pt x="6441050" y="2405411"/>
                </a:cubicBezTo>
                <a:cubicBezTo>
                  <a:pt x="6515856" y="2115394"/>
                  <a:pt x="6388254" y="1934133"/>
                  <a:pt x="6139310" y="1927714"/>
                </a:cubicBezTo>
                <a:cubicBezTo>
                  <a:pt x="6103747" y="1926798"/>
                  <a:pt x="6065707" y="1929449"/>
                  <a:pt x="6025426" y="1935861"/>
                </a:cubicBezTo>
                <a:cubicBezTo>
                  <a:pt x="5697924" y="1985842"/>
                  <a:pt x="1295722" y="2688195"/>
                  <a:pt x="955068" y="2780263"/>
                </a:cubicBezTo>
                <a:cubicBezTo>
                  <a:pt x="544705" y="2890746"/>
                  <a:pt x="276390" y="3101188"/>
                  <a:pt x="68578" y="3514183"/>
                </a:cubicBezTo>
                <a:cubicBezTo>
                  <a:pt x="58836" y="3533542"/>
                  <a:pt x="47959" y="3556456"/>
                  <a:pt x="36064" y="3582576"/>
                </a:cubicBezTo>
                <a:lnTo>
                  <a:pt x="0" y="366440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745185" y="3805389"/>
            <a:ext cx="5094302" cy="993092"/>
          </a:xfrm>
        </p:spPr>
        <p:txBody>
          <a:bodyPr vert="horz" anchor="b">
            <a:normAutofit/>
          </a:bodyPr>
          <a:lstStyle>
            <a:lvl1pPr algn="l" rtl="0">
              <a:lnSpc>
                <a:spcPct val="80000"/>
              </a:lnSpc>
              <a:defRPr sz="4000" b="1">
                <a:solidFill>
                  <a:schemeClr val="accent1"/>
                </a:solidFill>
              </a:defRPr>
            </a:lvl1pPr>
          </a:lstStyle>
          <a:p>
            <a:r>
              <a:rPr lang="de-DE" noProof="0" dirty="0"/>
              <a:t>Titel der Präsentation,</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745183" y="4841551"/>
            <a:ext cx="5094301" cy="615553"/>
          </a:xfrm>
        </p:spPr>
        <p:txBody>
          <a:bodyPr>
            <a:noAutofit/>
          </a:bodyPr>
          <a:lstStyle>
            <a:lvl1pPr marL="0" indent="0" algn="l" rtl="0">
              <a:spcAft>
                <a:spcPts val="0"/>
              </a:spcAft>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745184" y="5851632"/>
            <a:ext cx="3320978" cy="369332"/>
          </a:xfrm>
        </p:spPr>
        <p:txBody>
          <a:bodyPr wrap="square">
            <a:noAutofit/>
          </a:bodyPr>
          <a:lstStyle>
            <a:lvl1pPr rtl="0">
              <a:spcAft>
                <a:spcPts val="0"/>
              </a:spcAft>
              <a:defRPr sz="1200" b="0">
                <a:solidFill>
                  <a:schemeClr val="bg1"/>
                </a:solidFill>
              </a:defRPr>
            </a:lvl1pPr>
          </a:lstStyle>
          <a:p>
            <a:pPr lvl="0"/>
            <a:r>
              <a:rPr lang="de-DE" noProof="0" dirty="0"/>
              <a:t>Name, Abteilung</a:t>
            </a:r>
          </a:p>
          <a:p>
            <a:pPr lvl="0"/>
            <a:r>
              <a:rPr lang="de-DE" noProof="0" dirty="0"/>
              <a:t>Ort, Datum</a:t>
            </a:r>
          </a:p>
        </p:txBody>
      </p:sp>
    </p:spTree>
    <p:extLst>
      <p:ext uri="{BB962C8B-B14F-4D97-AF65-F5344CB8AC3E}">
        <p14:creationId xmlns:p14="http://schemas.microsoft.com/office/powerpoint/2010/main" val="306318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ran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3D02009-4389-4113-A170-B981C2934D85}"/>
              </a:ext>
            </a:extLst>
          </p:cNvPr>
          <p:cNvGraphicFramePr>
            <a:graphicFrameLocks noChangeAspect="1"/>
          </p:cNvGraphicFramePr>
          <p:nvPr userDrawn="1">
            <p:custDataLst>
              <p:tags r:id="rId1"/>
            </p:custDataLst>
            <p:extLst>
              <p:ext uri="{D42A27DB-BD31-4B8C-83A1-F6EECF244321}">
                <p14:modId xmlns:p14="http://schemas.microsoft.com/office/powerpoint/2010/main" val="3884427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13D02009-4389-4113-A170-B981C2934D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5" y="1628775"/>
            <a:ext cx="5472113" cy="2087563"/>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6240463" y="1628775"/>
            <a:ext cx="5472112" cy="2087563"/>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9" name="Textplatzhalter 8">
            <a:extLst>
              <a:ext uri="{FF2B5EF4-FFF2-40B4-BE49-F238E27FC236}">
                <a16:creationId xmlns:a16="http://schemas.microsoft.com/office/drawing/2014/main" id="{6B133476-BB35-4E82-AEA0-BC4A2B21AC70}"/>
              </a:ext>
            </a:extLst>
          </p:cNvPr>
          <p:cNvSpPr>
            <a:spLocks noGrp="1"/>
          </p:cNvSpPr>
          <p:nvPr>
            <p:ph type="body" sz="quarter" idx="13" hasCustomPrompt="1"/>
          </p:nvPr>
        </p:nvSpPr>
        <p:spPr bwMode="gray">
          <a:xfrm>
            <a:off x="479425" y="4005263"/>
            <a:ext cx="5472113" cy="2087562"/>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11" name="Textplatzhalter 10">
            <a:extLst>
              <a:ext uri="{FF2B5EF4-FFF2-40B4-BE49-F238E27FC236}">
                <a16:creationId xmlns:a16="http://schemas.microsoft.com/office/drawing/2014/main" id="{BEDCBE7C-020C-4387-AB39-CC36D49FFF72}"/>
              </a:ext>
            </a:extLst>
          </p:cNvPr>
          <p:cNvSpPr>
            <a:spLocks noGrp="1"/>
          </p:cNvSpPr>
          <p:nvPr>
            <p:ph type="body" sz="quarter" idx="14" hasCustomPrompt="1"/>
          </p:nvPr>
        </p:nvSpPr>
        <p:spPr bwMode="gray">
          <a:xfrm>
            <a:off x="6240463" y="4005263"/>
            <a:ext cx="5472112" cy="2087562"/>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12" name="Textplatzhalter 2">
            <a:extLst>
              <a:ext uri="{FF2B5EF4-FFF2-40B4-BE49-F238E27FC236}">
                <a16:creationId xmlns:a16="http://schemas.microsoft.com/office/drawing/2014/main" id="{0B2E5FE3-E275-4F4C-ADAE-8FC6E7CCF324}"/>
              </a:ext>
            </a:extLst>
          </p:cNvPr>
          <p:cNvSpPr>
            <a:spLocks noGrp="1"/>
          </p:cNvSpPr>
          <p:nvPr>
            <p:ph type="body" sz="quarter" idx="15"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52646156"/>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2341" userDrawn="1">
          <p15:clr>
            <a:srgbClr val="FBAE40"/>
          </p15:clr>
        </p15:guide>
        <p15:guide id="4" orient="horz" pos="252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rechts kle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B219E32-A4A9-4B90-AB38-6F3A9D18DA3B}"/>
              </a:ext>
            </a:extLst>
          </p:cNvPr>
          <p:cNvGraphicFramePr>
            <a:graphicFrameLocks noChangeAspect="1"/>
          </p:cNvGraphicFramePr>
          <p:nvPr userDrawn="1">
            <p:custDataLst>
              <p:tags r:id="rId1"/>
            </p:custDataLst>
            <p:extLst>
              <p:ext uri="{D42A27DB-BD31-4B8C-83A1-F6EECF244321}">
                <p14:modId xmlns:p14="http://schemas.microsoft.com/office/powerpoint/2010/main" val="576349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B219E32-A4A9-4B90-AB38-6F3A9D18DA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6240463" y="1628775"/>
            <a:ext cx="5472112" cy="4464050"/>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C17A6F04-8A7D-4C5B-8D8E-5CABE03CD914}"/>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1967172038"/>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rechts gro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6613608-BF8A-428D-AB6E-2601935B970B}"/>
              </a:ext>
            </a:extLst>
          </p:cNvPr>
          <p:cNvGraphicFramePr>
            <a:graphicFrameLocks noChangeAspect="1"/>
          </p:cNvGraphicFramePr>
          <p:nvPr userDrawn="1">
            <p:custDataLst>
              <p:tags r:id="rId1"/>
            </p:custDataLst>
            <p:extLst>
              <p:ext uri="{D42A27DB-BD31-4B8C-83A1-F6EECF244321}">
                <p14:modId xmlns:p14="http://schemas.microsoft.com/office/powerpoint/2010/main" val="1123926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6613608-BF8A-428D-AB6E-2601935B97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6440232" y="211702"/>
            <a:ext cx="5551327" cy="6434592"/>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5472109" cy="886397"/>
          </a:xfrm>
        </p:spPr>
        <p:txBody>
          <a:bodyPr vert="horz">
            <a:noAutofit/>
          </a:bodyPr>
          <a:lstStyle>
            <a:lvl1pPr rtl="0">
              <a:defRPr/>
            </a:lvl1pPr>
          </a:lstStyle>
          <a:p>
            <a:r>
              <a:rPr lang="de-DE" noProof="0" dirty="0"/>
              <a:t>Headline, max. 2 Zeilen, </a:t>
            </a:r>
            <a:br>
              <a:rPr lang="de-DE" noProof="0" dirty="0"/>
            </a:br>
            <a:r>
              <a:rPr lang="de-DE" noProof="0" dirty="0"/>
              <a:t>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5" y="2004369"/>
            <a:ext cx="5472111" cy="408845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8" name="Gerader Verbinder 7">
            <a:extLst>
              <a:ext uri="{FF2B5EF4-FFF2-40B4-BE49-F238E27FC236}">
                <a16:creationId xmlns:a16="http://schemas.microsoft.com/office/drawing/2014/main" id="{FEEF9455-781B-4CF9-916F-894FF87162F8}"/>
              </a:ext>
            </a:extLst>
          </p:cNvPr>
          <p:cNvCxnSpPr>
            <a:cxnSpLocks/>
          </p:cNvCxnSpPr>
          <p:nvPr userDrawn="1"/>
        </p:nvCxnSpPr>
        <p:spPr bwMode="gray">
          <a:xfrm>
            <a:off x="479425" y="651016"/>
            <a:ext cx="5472113" cy="0"/>
          </a:xfrm>
          <a:prstGeom prst="line">
            <a:avLst/>
          </a:prstGeom>
          <a:noFill/>
          <a:ln w="6350" cap="flat">
            <a:solidFill>
              <a:srgbClr val="2F4D72"/>
            </a:solidFill>
            <a:prstDash val="solid"/>
            <a:miter/>
          </a:ln>
        </p:spPr>
      </p:cxnSp>
      <p:sp>
        <p:nvSpPr>
          <p:cNvPr id="10" name="Textfeld 9">
            <a:extLst>
              <a:ext uri="{FF2B5EF4-FFF2-40B4-BE49-F238E27FC236}">
                <a16:creationId xmlns:a16="http://schemas.microsoft.com/office/drawing/2014/main" id="{930178F5-9D96-41A2-A823-8F5177131B7B}"/>
              </a:ext>
            </a:extLst>
          </p:cNvPr>
          <p:cNvSpPr txBox="1"/>
          <p:nvPr userDrawn="1"/>
        </p:nvSpPr>
        <p:spPr bwMode="gray">
          <a:xfrm>
            <a:off x="479425" y="6418362"/>
            <a:ext cx="1705595" cy="153888"/>
          </a:xfrm>
          <a:prstGeom prst="rect">
            <a:avLst/>
          </a:prstGeom>
        </p:spPr>
        <p:txBody>
          <a:bodyPr wrap="non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de-DE" noProof="0" dirty="0"/>
              <a:t>Fonds Finanz. Mein Maklerpool</a:t>
            </a:r>
          </a:p>
        </p:txBody>
      </p:sp>
      <p:sp>
        <p:nvSpPr>
          <p:cNvPr id="12" name="Textplatzhalter 2">
            <a:extLst>
              <a:ext uri="{FF2B5EF4-FFF2-40B4-BE49-F238E27FC236}">
                <a16:creationId xmlns:a16="http://schemas.microsoft.com/office/drawing/2014/main" id="{9A099650-CDA9-49E5-AF8A-B436FE275382}"/>
              </a:ext>
            </a:extLst>
          </p:cNvPr>
          <p:cNvSpPr>
            <a:spLocks noGrp="1"/>
          </p:cNvSpPr>
          <p:nvPr>
            <p:ph type="body" sz="quarter" idx="12" hasCustomPrompt="1"/>
          </p:nvPr>
        </p:nvSpPr>
        <p:spPr>
          <a:xfrm>
            <a:off x="479425" y="156260"/>
            <a:ext cx="5472109" cy="430887"/>
          </a:xfrm>
        </p:spPr>
        <p:txBody>
          <a:bodyPr wrap="square"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0044741"/>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guide id="3" orient="horz" pos="125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links kle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6865E4C-C203-442C-A09D-E38161EC27B1}"/>
              </a:ext>
            </a:extLst>
          </p:cNvPr>
          <p:cNvGraphicFramePr>
            <a:graphicFrameLocks noChangeAspect="1"/>
          </p:cNvGraphicFramePr>
          <p:nvPr userDrawn="1">
            <p:custDataLst>
              <p:tags r:id="rId1"/>
            </p:custDataLst>
            <p:extLst>
              <p:ext uri="{D42A27DB-BD31-4B8C-83A1-F6EECF244321}">
                <p14:modId xmlns:p14="http://schemas.microsoft.com/office/powerpoint/2010/main" val="2182324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D6865E4C-C203-442C-A09D-E38161EC2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479425" y="1628775"/>
            <a:ext cx="5472112" cy="4464050"/>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6240464"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72B43CB5-80C1-4207-BE73-CF0AFCAEF0A2}"/>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809040355"/>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links gro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AEA9E99-8C39-4BCD-BF1E-F1FC24387735}"/>
              </a:ext>
            </a:extLst>
          </p:cNvPr>
          <p:cNvGraphicFramePr>
            <a:graphicFrameLocks noChangeAspect="1"/>
          </p:cNvGraphicFramePr>
          <p:nvPr userDrawn="1">
            <p:custDataLst>
              <p:tags r:id="rId1"/>
            </p:custDataLst>
            <p:extLst>
              <p:ext uri="{D42A27DB-BD31-4B8C-83A1-F6EECF244321}">
                <p14:modId xmlns:p14="http://schemas.microsoft.com/office/powerpoint/2010/main" val="2315961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7AEA9E99-8C39-4BCD-BF1E-F1FC243877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200439" y="211702"/>
            <a:ext cx="5551327" cy="643459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a:t>
            </a:r>
            <a:br>
              <a:rPr lang="de-DE" noProof="0" dirty="0"/>
            </a:br>
            <a:r>
              <a:rPr lang="de-DE" noProof="0" dirty="0"/>
              <a:t>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6240463" y="739916"/>
            <a:ext cx="5472109" cy="886397"/>
          </a:xfrm>
        </p:spPr>
        <p:txBody>
          <a:bodyPr vert="horz">
            <a:noAutofit/>
          </a:bodyPr>
          <a:lstStyle>
            <a:lvl1pPr rtl="0">
              <a:defRPr/>
            </a:lvl1pPr>
          </a:lstStyle>
          <a:p>
            <a:r>
              <a:rPr lang="de-DE" noProof="0" dirty="0"/>
              <a:t>Headline, max. 2 Zeilen, </a:t>
            </a:r>
            <a:br>
              <a:rPr lang="de-DE" noProof="0" dirty="0"/>
            </a:br>
            <a:r>
              <a:rPr lang="de-DE" noProof="0" dirty="0"/>
              <a:t>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6240463" y="2004369"/>
            <a:ext cx="5472111" cy="408845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8" name="Gerader Verbinder 7">
            <a:extLst>
              <a:ext uri="{FF2B5EF4-FFF2-40B4-BE49-F238E27FC236}">
                <a16:creationId xmlns:a16="http://schemas.microsoft.com/office/drawing/2014/main" id="{FEEF9455-781B-4CF9-916F-894FF87162F8}"/>
              </a:ext>
            </a:extLst>
          </p:cNvPr>
          <p:cNvCxnSpPr>
            <a:cxnSpLocks/>
          </p:cNvCxnSpPr>
          <p:nvPr userDrawn="1"/>
        </p:nvCxnSpPr>
        <p:spPr bwMode="gray">
          <a:xfrm>
            <a:off x="6240463" y="651016"/>
            <a:ext cx="5472113" cy="0"/>
          </a:xfrm>
          <a:prstGeom prst="line">
            <a:avLst/>
          </a:prstGeom>
          <a:noFill/>
          <a:ln w="6350" cap="flat">
            <a:solidFill>
              <a:srgbClr val="2F4D72"/>
            </a:solidFill>
            <a:prstDash val="solid"/>
            <a:miter/>
          </a:ln>
        </p:spPr>
      </p:cxnSp>
      <p:sp>
        <p:nvSpPr>
          <p:cNvPr id="13" name="Textfeld 12">
            <a:extLst>
              <a:ext uri="{FF2B5EF4-FFF2-40B4-BE49-F238E27FC236}">
                <a16:creationId xmlns:a16="http://schemas.microsoft.com/office/drawing/2014/main" id="{275ED778-F2F8-4622-906C-9805DB881A0C}"/>
              </a:ext>
            </a:extLst>
          </p:cNvPr>
          <p:cNvSpPr txBox="1"/>
          <p:nvPr userDrawn="1"/>
        </p:nvSpPr>
        <p:spPr bwMode="gray">
          <a:xfrm>
            <a:off x="11252200" y="6418362"/>
            <a:ext cx="460375" cy="153888"/>
          </a:xfrm>
          <a:prstGeom prst="rect">
            <a:avLst/>
          </a:prstGeom>
        </p:spPr>
        <p:txBody>
          <a:bodyPr wrap="squar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r" rtl="0"/>
            <a:fld id="{9CABAB34-EED9-4944-9833-2D0472E7C8C0}" type="slidenum">
              <a:rPr lang="de-DE" noProof="0" smtClean="0"/>
              <a:pPr lvl="0" algn="r" rtl="0"/>
              <a:t>‹Nr.›</a:t>
            </a:fld>
            <a:endParaRPr lang="de-DE" noProof="0" dirty="0"/>
          </a:p>
        </p:txBody>
      </p:sp>
      <p:sp>
        <p:nvSpPr>
          <p:cNvPr id="11" name="Textplatzhalter 2">
            <a:extLst>
              <a:ext uri="{FF2B5EF4-FFF2-40B4-BE49-F238E27FC236}">
                <a16:creationId xmlns:a16="http://schemas.microsoft.com/office/drawing/2014/main" id="{0515820E-F857-4B19-93B7-9FDE3F64BB97}"/>
              </a:ext>
            </a:extLst>
          </p:cNvPr>
          <p:cNvSpPr>
            <a:spLocks noGrp="1"/>
          </p:cNvSpPr>
          <p:nvPr>
            <p:ph type="body" sz="quarter" idx="12" hasCustomPrompt="1"/>
          </p:nvPr>
        </p:nvSpPr>
        <p:spPr>
          <a:xfrm>
            <a:off x="6240461" y="156260"/>
            <a:ext cx="5472114" cy="430887"/>
          </a:xfrm>
        </p:spPr>
        <p:txBody>
          <a:bodyPr wrap="square"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2441654"/>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guide id="3" orient="horz" pos="125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200439" y="211702"/>
            <a:ext cx="11791122" cy="643459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Tree>
    <p:extLst>
      <p:ext uri="{BB962C8B-B14F-4D97-AF65-F5344CB8AC3E}">
        <p14:creationId xmlns:p14="http://schemas.microsoft.com/office/powerpoint/2010/main" val="26814733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mit Headlin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B620FCE-058D-49CE-B32D-3D4106022BA7}"/>
              </a:ext>
            </a:extLst>
          </p:cNvPr>
          <p:cNvGraphicFramePr>
            <a:graphicFrameLocks noChangeAspect="1"/>
          </p:cNvGraphicFramePr>
          <p:nvPr userDrawn="1">
            <p:custDataLst>
              <p:tags r:id="rId1"/>
            </p:custDataLst>
            <p:extLst>
              <p:ext uri="{D42A27DB-BD31-4B8C-83A1-F6EECF244321}">
                <p14:modId xmlns:p14="http://schemas.microsoft.com/office/powerpoint/2010/main" val="1718898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CB620FCE-058D-49CE-B32D-3D4106022B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9" y="1628775"/>
            <a:ext cx="11791122" cy="5017521"/>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7" name="Textplatzhalter 2">
            <a:extLst>
              <a:ext uri="{FF2B5EF4-FFF2-40B4-BE49-F238E27FC236}">
                <a16:creationId xmlns:a16="http://schemas.microsoft.com/office/drawing/2014/main" id="{5C0C3B27-2859-4DC8-A140-5C945AC6E740}"/>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1248233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foli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8331A3B-A55C-45EB-BAEE-67A12C40B8EC}"/>
              </a:ext>
            </a:extLst>
          </p:cNvPr>
          <p:cNvGraphicFramePr>
            <a:graphicFrameLocks noChangeAspect="1"/>
          </p:cNvGraphicFramePr>
          <p:nvPr userDrawn="1">
            <p:custDataLst>
              <p:tags r:id="rId1"/>
            </p:custDataLst>
            <p:extLst>
              <p:ext uri="{D42A27DB-BD31-4B8C-83A1-F6EECF244321}">
                <p14:modId xmlns:p14="http://schemas.microsoft.com/office/powerpoint/2010/main" val="773324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28331A3B-A55C-45EB-BAEE-67A12C40B8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a:extLst>
              <a:ext uri="{FF2B5EF4-FFF2-40B4-BE49-F238E27FC236}">
                <a16:creationId xmlns:a16="http://schemas.microsoft.com/office/drawing/2014/main" id="{9C7CB0C7-F5D2-4463-A173-5F754804B155}"/>
              </a:ext>
            </a:extLst>
          </p:cNvPr>
          <p:cNvSpPr/>
          <p:nvPr userDrawn="1"/>
        </p:nvSpPr>
        <p:spPr>
          <a:xfrm>
            <a:off x="200437" y="1070044"/>
            <a:ext cx="4809308" cy="38866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11" name="Bildplatzhalter 10">
            <a:extLst>
              <a:ext uri="{FF2B5EF4-FFF2-40B4-BE49-F238E27FC236}">
                <a16:creationId xmlns:a16="http://schemas.microsoft.com/office/drawing/2014/main" id="{62F4818C-D163-4B84-8DEF-E288276C2D7B}"/>
              </a:ext>
            </a:extLst>
          </p:cNvPr>
          <p:cNvSpPr>
            <a:spLocks noGrp="1"/>
          </p:cNvSpPr>
          <p:nvPr>
            <p:ph type="pic" sz="quarter" idx="14" hasCustomPrompt="1"/>
          </p:nvPr>
        </p:nvSpPr>
        <p:spPr bwMode="gray">
          <a:xfrm>
            <a:off x="200438" y="211702"/>
            <a:ext cx="11791121" cy="6434593"/>
          </a:xfrm>
          <a:custGeom>
            <a:avLst/>
            <a:gdLst>
              <a:gd name="connsiteX0" fmla="*/ 0 w 11791121"/>
              <a:gd name="connsiteY0" fmla="*/ 0 h 6434593"/>
              <a:gd name="connsiteX1" fmla="*/ 11791121 w 11791121"/>
              <a:gd name="connsiteY1" fmla="*/ 0 h 6434593"/>
              <a:gd name="connsiteX2" fmla="*/ 11791121 w 11791121"/>
              <a:gd name="connsiteY2" fmla="*/ 6434593 h 6434593"/>
              <a:gd name="connsiteX3" fmla="*/ 0 w 11791121"/>
              <a:gd name="connsiteY3" fmla="*/ 6434593 h 6434593"/>
              <a:gd name="connsiteX4" fmla="*/ 0 w 11791121"/>
              <a:gd name="connsiteY4" fmla="*/ 4645188 h 6434593"/>
              <a:gd name="connsiteX5" fmla="*/ 11599 w 11791121"/>
              <a:gd name="connsiteY5" fmla="*/ 4644764 h 6434593"/>
              <a:gd name="connsiteX6" fmla="*/ 3284778 w 11791121"/>
              <a:gd name="connsiteY6" fmla="*/ 4525507 h 6434593"/>
              <a:gd name="connsiteX7" fmla="*/ 3901828 w 11791121"/>
              <a:gd name="connsiteY7" fmla="*/ 4044782 h 6434593"/>
              <a:gd name="connsiteX8" fmla="*/ 4612155 w 11791121"/>
              <a:gd name="connsiteY8" fmla="*/ 1330578 h 6434593"/>
              <a:gd name="connsiteX9" fmla="*/ 4377006 w 11791121"/>
              <a:gd name="connsiteY9" fmla="*/ 958305 h 6434593"/>
              <a:gd name="connsiteX10" fmla="*/ 4288256 w 11791121"/>
              <a:gd name="connsiteY10" fmla="*/ 964653 h 6434593"/>
              <a:gd name="connsiteX11" fmla="*/ 336873 w 11791121"/>
              <a:gd name="connsiteY11" fmla="*/ 1622704 h 6434593"/>
              <a:gd name="connsiteX12" fmla="*/ 20448 w 11791121"/>
              <a:gd name="connsiteY12" fmla="*/ 1756646 h 6434593"/>
              <a:gd name="connsiteX13" fmla="*/ 0 w 11791121"/>
              <a:gd name="connsiteY13" fmla="*/ 177139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91121" h="6434593">
                <a:moveTo>
                  <a:pt x="0" y="0"/>
                </a:moveTo>
                <a:lnTo>
                  <a:pt x="11791121" y="0"/>
                </a:lnTo>
                <a:lnTo>
                  <a:pt x="11791121" y="6434593"/>
                </a:lnTo>
                <a:lnTo>
                  <a:pt x="0" y="6434593"/>
                </a:lnTo>
                <a:lnTo>
                  <a:pt x="0" y="4645188"/>
                </a:lnTo>
                <a:lnTo>
                  <a:pt x="11599" y="4644764"/>
                </a:lnTo>
                <a:cubicBezTo>
                  <a:pt x="1244017" y="4599639"/>
                  <a:pt x="3284778" y="4525507"/>
                  <a:pt x="3284778" y="4525507"/>
                </a:cubicBezTo>
                <a:cubicBezTo>
                  <a:pt x="3656854" y="4509107"/>
                  <a:pt x="3838279" y="4288731"/>
                  <a:pt x="3901828" y="4044782"/>
                </a:cubicBezTo>
                <a:cubicBezTo>
                  <a:pt x="3901828" y="4044782"/>
                  <a:pt x="4547580" y="1579653"/>
                  <a:pt x="4612155" y="1330578"/>
                </a:cubicBezTo>
                <a:cubicBezTo>
                  <a:pt x="4670452" y="1104565"/>
                  <a:pt x="4571010" y="963307"/>
                  <a:pt x="4377006" y="958305"/>
                </a:cubicBezTo>
                <a:cubicBezTo>
                  <a:pt x="4349291" y="957589"/>
                  <a:pt x="4319646" y="959656"/>
                  <a:pt x="4288256" y="964653"/>
                </a:cubicBezTo>
                <a:cubicBezTo>
                  <a:pt x="4033028" y="1003603"/>
                  <a:pt x="602348" y="1550954"/>
                  <a:pt x="336873" y="1622704"/>
                </a:cubicBezTo>
                <a:cubicBezTo>
                  <a:pt x="216948" y="1654992"/>
                  <a:pt x="112590" y="1698233"/>
                  <a:pt x="20448" y="1756646"/>
                </a:cubicBezTo>
                <a:lnTo>
                  <a:pt x="0" y="177139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5" name="Textplatzhalter 4">
            <a:extLst>
              <a:ext uri="{FF2B5EF4-FFF2-40B4-BE49-F238E27FC236}">
                <a16:creationId xmlns:a16="http://schemas.microsoft.com/office/drawing/2014/main" id="{55DFD521-41B3-45E2-8B3A-5BB64D5E8109}"/>
              </a:ext>
            </a:extLst>
          </p:cNvPr>
          <p:cNvSpPr>
            <a:spLocks noGrp="1"/>
          </p:cNvSpPr>
          <p:nvPr>
            <p:ph type="body" sz="quarter" idx="17" hasCustomPrompt="1"/>
          </p:nvPr>
        </p:nvSpPr>
        <p:spPr bwMode="gray">
          <a:xfrm>
            <a:off x="479424" y="2248786"/>
            <a:ext cx="3528527" cy="1976400"/>
          </a:xfrm>
        </p:spPr>
        <p:txBody>
          <a:bodyPr anchor="ctr"/>
          <a:lstStyle>
            <a:lvl1pPr rtl="0">
              <a:lnSpc>
                <a:spcPct val="90000"/>
              </a:lnSpc>
              <a:defRPr sz="3600" b="0">
                <a:solidFill>
                  <a:schemeClr val="accent1"/>
                </a:solidFill>
              </a:defRPr>
            </a:lvl1pPr>
            <a:lvl2pPr rtl="0">
              <a:lnSpc>
                <a:spcPct val="90000"/>
              </a:lnSpc>
              <a:spcAft>
                <a:spcPts val="100"/>
              </a:spcAft>
              <a:defRPr>
                <a:solidFill>
                  <a:schemeClr val="bg1"/>
                </a:solidFill>
              </a:defRPr>
            </a:lvl2pPr>
          </a:lstStyle>
          <a:p>
            <a:pPr lvl="0"/>
            <a:r>
              <a:rPr lang="de-DE" noProof="0" dirty="0"/>
              <a:t>Kapitel 01,</a:t>
            </a:r>
            <a:br>
              <a:rPr lang="de-DE" noProof="0" dirty="0"/>
            </a:br>
            <a:r>
              <a:rPr lang="de-DE" noProof="0" dirty="0"/>
              <a:t>max. 2 Zeilen</a:t>
            </a:r>
          </a:p>
          <a:p>
            <a:pPr lvl="1"/>
            <a:r>
              <a:rPr lang="de-DE" noProof="0" dirty="0"/>
              <a:t>PT Sans, 16pt, max. 3 Zeilen</a:t>
            </a:r>
            <a:br>
              <a:rPr lang="de-DE" noProof="0" dirty="0"/>
            </a:br>
            <a:r>
              <a:rPr lang="de-DE" noProof="0" dirty="0" err="1"/>
              <a:t>Lorem</a:t>
            </a:r>
            <a:r>
              <a:rPr lang="de-DE" noProof="0" dirty="0"/>
              <a:t> </a:t>
            </a:r>
            <a:r>
              <a:rPr lang="de-DE" noProof="0" dirty="0" err="1"/>
              <a:t>ipsum</a:t>
            </a:r>
            <a:r>
              <a:rPr lang="de-DE" noProof="0" dirty="0"/>
              <a:t> </a:t>
            </a:r>
            <a:r>
              <a:rPr lang="de-DE" noProof="0" dirty="0" err="1"/>
              <a:t>dolor</a:t>
            </a:r>
            <a:r>
              <a:rPr lang="de-DE" noProof="0" dirty="0"/>
              <a:t> </a:t>
            </a:r>
            <a:r>
              <a:rPr lang="de-DE" noProof="0" dirty="0" err="1"/>
              <a:t>sit</a:t>
            </a:r>
            <a:r>
              <a:rPr lang="de-DE" noProof="0" dirty="0"/>
              <a:t> </a:t>
            </a:r>
            <a:r>
              <a:rPr lang="de-DE" noProof="0" dirty="0" err="1"/>
              <a:t>amet</a:t>
            </a:r>
            <a:r>
              <a:rPr lang="de-DE" noProof="0" dirty="0"/>
              <a:t> </a:t>
            </a:r>
            <a:r>
              <a:rPr lang="de-DE" noProof="0" dirty="0" err="1"/>
              <a:t>consectetuer</a:t>
            </a:r>
            <a:r>
              <a:rPr lang="de-DE" noProof="0" dirty="0"/>
              <a:t> </a:t>
            </a:r>
            <a:r>
              <a:rPr lang="de-DE" noProof="0" dirty="0" err="1"/>
              <a:t>adipiscing</a:t>
            </a:r>
            <a:r>
              <a:rPr lang="de-DE" noProof="0" dirty="0"/>
              <a:t> </a:t>
            </a:r>
            <a:r>
              <a:rPr lang="de-DE" noProof="0" dirty="0" err="1"/>
              <a:t>elit</a:t>
            </a:r>
            <a:r>
              <a:rPr lang="de-DE" noProof="0" dirty="0"/>
              <a:t>. </a:t>
            </a:r>
          </a:p>
        </p:txBody>
      </p:sp>
    </p:spTree>
    <p:extLst>
      <p:ext uri="{BB962C8B-B14F-4D97-AF65-F5344CB8AC3E}">
        <p14:creationId xmlns:p14="http://schemas.microsoft.com/office/powerpoint/2010/main" val="2834032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oben">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B775A9F-ED78-4A86-8A2D-1403D2847546}"/>
              </a:ext>
            </a:extLst>
          </p:cNvPr>
          <p:cNvGraphicFramePr>
            <a:graphicFrameLocks noChangeAspect="1"/>
          </p:cNvGraphicFramePr>
          <p:nvPr userDrawn="1">
            <p:custDataLst>
              <p:tags r:id="rId1"/>
            </p:custDataLst>
            <p:extLst>
              <p:ext uri="{D42A27DB-BD31-4B8C-83A1-F6EECF244321}">
                <p14:modId xmlns:p14="http://schemas.microsoft.com/office/powerpoint/2010/main" val="544350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4B775A9F-ED78-4A86-8A2D-1403D28475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8" y="211702"/>
            <a:ext cx="11791122" cy="3628800"/>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4657741"/>
            <a:ext cx="11233150" cy="443198"/>
          </a:xfrm>
        </p:spPr>
        <p:txBody>
          <a:bodyPr vert="horz"/>
          <a:lstStyle>
            <a:lvl1pPr rtl="0">
              <a:defRPr/>
            </a:lvl1pPr>
          </a:lstStyle>
          <a:p>
            <a:r>
              <a:rPr lang="de-DE" noProof="0" dirty="0"/>
              <a:t>Headline, PT Sans, 32 </a:t>
            </a:r>
            <a:r>
              <a:rPr lang="de-DE" noProof="0" dirty="0" err="1"/>
              <a:t>pt</a:t>
            </a:r>
            <a:endParaRPr lang="de-DE" noProof="0" dirty="0"/>
          </a:p>
        </p:txBody>
      </p:sp>
      <p:cxnSp>
        <p:nvCxnSpPr>
          <p:cNvPr id="6" name="Gerader Verbinder 5">
            <a:extLst>
              <a:ext uri="{FF2B5EF4-FFF2-40B4-BE49-F238E27FC236}">
                <a16:creationId xmlns:a16="http://schemas.microsoft.com/office/drawing/2014/main" id="{1D5D8701-14A1-4FDC-8292-45F87C5FCACE}"/>
              </a:ext>
            </a:extLst>
          </p:cNvPr>
          <p:cNvCxnSpPr>
            <a:cxnSpLocks/>
          </p:cNvCxnSpPr>
          <p:nvPr userDrawn="1"/>
        </p:nvCxnSpPr>
        <p:spPr bwMode="gray">
          <a:xfrm>
            <a:off x="479425" y="4572304"/>
            <a:ext cx="11233150" cy="0"/>
          </a:xfrm>
          <a:prstGeom prst="line">
            <a:avLst/>
          </a:prstGeom>
          <a:noFill/>
          <a:ln w="6350" cap="flat">
            <a:solidFill>
              <a:srgbClr val="2F4D72"/>
            </a:solidFill>
            <a:prstDash val="solid"/>
            <a:miter/>
          </a:ln>
        </p:spPr>
      </p:cxnSp>
      <p:sp>
        <p:nvSpPr>
          <p:cNvPr id="7" name="Textplatzhalter 6">
            <a:extLst>
              <a:ext uri="{FF2B5EF4-FFF2-40B4-BE49-F238E27FC236}">
                <a16:creationId xmlns:a16="http://schemas.microsoft.com/office/drawing/2014/main" id="{28D1346D-ED76-4A18-B8B5-D24CB58AF626}"/>
              </a:ext>
            </a:extLst>
          </p:cNvPr>
          <p:cNvSpPr>
            <a:spLocks noGrp="1"/>
          </p:cNvSpPr>
          <p:nvPr>
            <p:ph type="body" sz="quarter" idx="12" hasCustomPrompt="1"/>
          </p:nvPr>
        </p:nvSpPr>
        <p:spPr bwMode="gray">
          <a:xfrm>
            <a:off x="479425" y="5354161"/>
            <a:ext cx="11233149" cy="738664"/>
          </a:xfrm>
        </p:spPr>
        <p:txBody>
          <a:bodyPr/>
          <a:lstStyle>
            <a:lvl1pPr rtl="0">
              <a:defRPr/>
            </a:lvl1pPr>
            <a:lvl2pPr rtl="0">
              <a:defRPr/>
            </a:lvl2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64523F55-AB86-48AA-9220-67566EF4D13F}"/>
              </a:ext>
            </a:extLst>
          </p:cNvPr>
          <p:cNvSpPr>
            <a:spLocks noGrp="1"/>
          </p:cNvSpPr>
          <p:nvPr>
            <p:ph type="body" sz="quarter" idx="13" hasCustomPrompt="1"/>
          </p:nvPr>
        </p:nvSpPr>
        <p:spPr>
          <a:xfrm>
            <a:off x="479425" y="4074085"/>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372372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oben w/o Topline">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AA298B5A-E311-4ADE-8FD7-6130EFC66EA7}"/>
              </a:ext>
            </a:extLst>
          </p:cNvPr>
          <p:cNvGraphicFramePr>
            <a:graphicFrameLocks noChangeAspect="1"/>
          </p:cNvGraphicFramePr>
          <p:nvPr userDrawn="1">
            <p:custDataLst>
              <p:tags r:id="rId1"/>
            </p:custDataLst>
            <p:extLst>
              <p:ext uri="{D42A27DB-BD31-4B8C-83A1-F6EECF244321}">
                <p14:modId xmlns:p14="http://schemas.microsoft.com/office/powerpoint/2010/main" val="1704044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AA298B5A-E311-4ADE-8FD7-6130EFC66E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8" y="211702"/>
            <a:ext cx="11791122" cy="3628800"/>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4074085"/>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7" name="Textplatzhalter 6">
            <a:extLst>
              <a:ext uri="{FF2B5EF4-FFF2-40B4-BE49-F238E27FC236}">
                <a16:creationId xmlns:a16="http://schemas.microsoft.com/office/drawing/2014/main" id="{28D1346D-ED76-4A18-B8B5-D24CB58AF626}"/>
              </a:ext>
            </a:extLst>
          </p:cNvPr>
          <p:cNvSpPr>
            <a:spLocks noGrp="1"/>
          </p:cNvSpPr>
          <p:nvPr>
            <p:ph type="body" sz="quarter" idx="12" hasCustomPrompt="1"/>
          </p:nvPr>
        </p:nvSpPr>
        <p:spPr bwMode="gray">
          <a:xfrm>
            <a:off x="479425" y="4727643"/>
            <a:ext cx="11233149" cy="1365182"/>
          </a:xfrm>
        </p:spPr>
        <p:txBody>
          <a:bodyPr/>
          <a:lstStyle>
            <a:lvl1pPr rtl="0">
              <a:defRPr/>
            </a:lvl1pPr>
            <a:lvl2pPr rtl="0">
              <a:defRPr/>
            </a:lvl2pPr>
            <a:lvl3pPr rtl="0">
              <a:defRPr/>
            </a:lvl3pPr>
            <a:lvl4pPr rtl="0">
              <a:defRPr/>
            </a:lvl4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p:txBody>
      </p:sp>
    </p:spTree>
    <p:extLst>
      <p:ext uri="{BB962C8B-B14F-4D97-AF65-F5344CB8AC3E}">
        <p14:creationId xmlns:p14="http://schemas.microsoft.com/office/powerpoint/2010/main" val="15325228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Logo wei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3FD6202-36F7-4094-8992-4EB845450B57}"/>
              </a:ext>
            </a:extLst>
          </p:cNvPr>
          <p:cNvGraphicFramePr>
            <a:graphicFrameLocks noChangeAspect="1"/>
          </p:cNvGraphicFramePr>
          <p:nvPr userDrawn="1">
            <p:custDataLst>
              <p:tags r:id="rId1"/>
            </p:custDataLst>
            <p:extLst>
              <p:ext uri="{D42A27DB-BD31-4B8C-83A1-F6EECF244321}">
                <p14:modId xmlns:p14="http://schemas.microsoft.com/office/powerpoint/2010/main" val="765731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3FD6202-36F7-4094-8992-4EB845450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C981FB6B-D507-4213-824B-18B17512BA73}"/>
              </a:ext>
            </a:extLst>
          </p:cNvPr>
          <p:cNvSpPr/>
          <p:nvPr userDrawn="1"/>
        </p:nvSpPr>
        <p:spPr>
          <a:xfrm>
            <a:off x="200437" y="1831107"/>
            <a:ext cx="6677018" cy="4815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13" name="Bildplatzhalter 12">
            <a:extLst>
              <a:ext uri="{FF2B5EF4-FFF2-40B4-BE49-F238E27FC236}">
                <a16:creationId xmlns:a16="http://schemas.microsoft.com/office/drawing/2014/main" id="{EC606F1D-77B6-4ACE-B679-DF41E6C37F4B}"/>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5070577 w 11791121"/>
              <a:gd name="connsiteY12" fmla="*/ 6434593 h 6434593"/>
              <a:gd name="connsiteX13" fmla="*/ 5176620 w 11791121"/>
              <a:gd name="connsiteY13" fmla="*/ 6383214 h 6434593"/>
              <a:gd name="connsiteX14" fmla="*/ 5529571 w 11791121"/>
              <a:gd name="connsiteY14" fmla="*/ 5888242 h 6434593"/>
              <a:gd name="connsiteX15" fmla="*/ 6441050 w 11791121"/>
              <a:gd name="connsiteY15" fmla="*/ 2405411 h 6434593"/>
              <a:gd name="connsiteX16" fmla="*/ 6139310 w 11791121"/>
              <a:gd name="connsiteY16" fmla="*/ 1927714 h 6434593"/>
              <a:gd name="connsiteX17" fmla="*/ 6025426 w 11791121"/>
              <a:gd name="connsiteY17" fmla="*/ 1935861 h 6434593"/>
              <a:gd name="connsiteX18" fmla="*/ 955068 w 11791121"/>
              <a:gd name="connsiteY18" fmla="*/ 2780263 h 6434593"/>
              <a:gd name="connsiteX19" fmla="*/ 68578 w 11791121"/>
              <a:gd name="connsiteY19" fmla="*/ 3514183 h 6434593"/>
              <a:gd name="connsiteX20" fmla="*/ 36064 w 11791121"/>
              <a:gd name="connsiteY20" fmla="*/ 3582576 h 6434593"/>
              <a:gd name="connsiteX21" fmla="*/ 0 w 11791121"/>
              <a:gd name="connsiteY21" fmla="*/ 366440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5070577" y="6434593"/>
                </a:lnTo>
                <a:lnTo>
                  <a:pt x="5176620" y="6383214"/>
                </a:lnTo>
                <a:cubicBezTo>
                  <a:pt x="5368553" y="6267717"/>
                  <a:pt x="5478604" y="6083888"/>
                  <a:pt x="5529571" y="5888242"/>
                </a:cubicBezTo>
                <a:cubicBezTo>
                  <a:pt x="5529571" y="5888242"/>
                  <a:pt x="6358189" y="2725022"/>
                  <a:pt x="6441050" y="2405411"/>
                </a:cubicBezTo>
                <a:cubicBezTo>
                  <a:pt x="6515856" y="2115394"/>
                  <a:pt x="6388254" y="1934133"/>
                  <a:pt x="6139310" y="1927714"/>
                </a:cubicBezTo>
                <a:cubicBezTo>
                  <a:pt x="6103747" y="1926798"/>
                  <a:pt x="6065707" y="1929449"/>
                  <a:pt x="6025426" y="1935861"/>
                </a:cubicBezTo>
                <a:cubicBezTo>
                  <a:pt x="5697924" y="1985842"/>
                  <a:pt x="1295722" y="2688195"/>
                  <a:pt x="955068" y="2780263"/>
                </a:cubicBezTo>
                <a:cubicBezTo>
                  <a:pt x="544705" y="2890746"/>
                  <a:pt x="276390" y="3101188"/>
                  <a:pt x="68578" y="3514183"/>
                </a:cubicBezTo>
                <a:cubicBezTo>
                  <a:pt x="58836" y="3533542"/>
                  <a:pt x="47959" y="3556456"/>
                  <a:pt x="36064" y="3582576"/>
                </a:cubicBezTo>
                <a:lnTo>
                  <a:pt x="0" y="366440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745185" y="3805389"/>
            <a:ext cx="5094302" cy="993092"/>
          </a:xfrm>
        </p:spPr>
        <p:txBody>
          <a:bodyPr vert="horz" anchor="b">
            <a:normAutofit/>
          </a:bodyPr>
          <a:lstStyle>
            <a:lvl1pPr algn="l" rtl="0">
              <a:lnSpc>
                <a:spcPct val="80000"/>
              </a:lnSpc>
              <a:defRPr sz="4000" b="1">
                <a:solidFill>
                  <a:schemeClr val="accent1"/>
                </a:solidFill>
              </a:defRPr>
            </a:lvl1pPr>
          </a:lstStyle>
          <a:p>
            <a:r>
              <a:rPr lang="de-DE" noProof="0" dirty="0"/>
              <a:t>Titel der Präsentation,</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745183" y="4841551"/>
            <a:ext cx="5094301" cy="615553"/>
          </a:xfrm>
        </p:spPr>
        <p:txBody>
          <a:bodyPr>
            <a:noAutofit/>
          </a:bodyPr>
          <a:lstStyle>
            <a:lvl1pPr marL="0" indent="0" algn="l" rtl="0">
              <a:spcAft>
                <a:spcPts val="0"/>
              </a:spcAft>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745184" y="5851632"/>
            <a:ext cx="3320978" cy="369332"/>
          </a:xfrm>
        </p:spPr>
        <p:txBody>
          <a:bodyPr wrap="square">
            <a:noAutofit/>
          </a:bodyPr>
          <a:lstStyle>
            <a:lvl1pPr rtl="0">
              <a:spcAft>
                <a:spcPts val="0"/>
              </a:spcAft>
              <a:defRPr sz="1200" b="0">
                <a:solidFill>
                  <a:schemeClr val="bg1"/>
                </a:solidFill>
              </a:defRPr>
            </a:lvl1pPr>
          </a:lstStyle>
          <a:p>
            <a:pPr lvl="0"/>
            <a:r>
              <a:rPr lang="de-DE" noProof="0" dirty="0"/>
              <a:t>Name, Abteilung</a:t>
            </a:r>
          </a:p>
          <a:p>
            <a:pPr lvl="0"/>
            <a:r>
              <a:rPr lang="de-DE" noProof="0" dirty="0"/>
              <a:t>Ort, Datum</a:t>
            </a:r>
          </a:p>
        </p:txBody>
      </p:sp>
      <p:sp>
        <p:nvSpPr>
          <p:cNvPr id="12" name="Freihandform: Form 11">
            <a:extLst>
              <a:ext uri="{FF2B5EF4-FFF2-40B4-BE49-F238E27FC236}">
                <a16:creationId xmlns:a16="http://schemas.microsoft.com/office/drawing/2014/main" id="{9D7E1AF7-1BA0-4574-BB3F-D43E3176C63B}"/>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3113867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n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F92421B-EF6A-44D9-A85C-C5E6F2918E05}"/>
              </a:ext>
            </a:extLst>
          </p:cNvPr>
          <p:cNvGraphicFramePr>
            <a:graphicFrameLocks noChangeAspect="1"/>
          </p:cNvGraphicFramePr>
          <p:nvPr userDrawn="1">
            <p:custDataLst>
              <p:tags r:id="rId1"/>
            </p:custDataLst>
            <p:extLst>
              <p:ext uri="{D42A27DB-BD31-4B8C-83A1-F6EECF244321}">
                <p14:modId xmlns:p14="http://schemas.microsoft.com/office/powerpoint/2010/main" val="13765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2F92421B-EF6A-44D9-A85C-C5E6F2918E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9" y="3033713"/>
            <a:ext cx="11791122" cy="361188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6" name="Textplatzhalter 5">
            <a:extLst>
              <a:ext uri="{FF2B5EF4-FFF2-40B4-BE49-F238E27FC236}">
                <a16:creationId xmlns:a16="http://schemas.microsoft.com/office/drawing/2014/main" id="{B603CA65-3897-4F2C-B57C-CE1CC9AC6AC6}"/>
              </a:ext>
            </a:extLst>
          </p:cNvPr>
          <p:cNvSpPr>
            <a:spLocks noGrp="1"/>
          </p:cNvSpPr>
          <p:nvPr>
            <p:ph type="body" sz="quarter" idx="12" hasCustomPrompt="1"/>
          </p:nvPr>
        </p:nvSpPr>
        <p:spPr bwMode="gray">
          <a:xfrm>
            <a:off x="479425" y="1628775"/>
            <a:ext cx="11233150" cy="1116013"/>
          </a:xfrm>
        </p:spPr>
        <p:txBody>
          <a:bodyPr/>
          <a:lstStyle>
            <a:lvl1pPr rtl="0">
              <a:defRPr/>
            </a:lvl1pPr>
            <a:lvl2pPr rtl="0">
              <a:defRPr/>
            </a:lvl2pPr>
            <a:lvl3pPr rtl="0">
              <a:defRPr/>
            </a:lvl3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D24C9ED1-541A-43F7-B3C7-0D315A80BDE4}"/>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294656947"/>
      </p:ext>
    </p:extLst>
  </p:cSld>
  <p:clrMapOvr>
    <a:masterClrMapping/>
  </p:clrMapOvr>
  <p:extLst>
    <p:ext uri="{DCECCB84-F9BA-43D5-87BE-67443E8EF086}">
      <p15:sldGuideLst xmlns:p15="http://schemas.microsoft.com/office/powerpoint/2012/main">
        <p15:guide id="2" orient="horz" pos="173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agen und Ansprechpartn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2478776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Freihandform: Form 19">
            <a:extLst>
              <a:ext uri="{FF2B5EF4-FFF2-40B4-BE49-F238E27FC236}">
                <a16:creationId xmlns:a16="http://schemas.microsoft.com/office/drawing/2014/main" id="{B8D31B4D-04C4-41BC-AD10-705DEFBC0106}"/>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5" name="Bildplatzhalter 14">
            <a:extLst>
              <a:ext uri="{FF2B5EF4-FFF2-40B4-BE49-F238E27FC236}">
                <a16:creationId xmlns:a16="http://schemas.microsoft.com/office/drawing/2014/main" id="{AF22BA67-763D-43EA-AA83-2A30A79049E5}"/>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212807"/>
            <a:ext cx="4837814" cy="450573"/>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Haben Sie noch Fragen?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4" y="4775921"/>
            <a:ext cx="4837813"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Ihr persönlicher Ansprechpartner </a:t>
            </a:r>
            <a:br>
              <a:rPr lang="de-DE" noProof="0" dirty="0"/>
            </a:br>
            <a:r>
              <a:rPr lang="de-DE" noProof="0" dirty="0"/>
              <a:t>steht ihnen sehr gerne zur Verfügung.</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5" y="5521076"/>
            <a:ext cx="4837813" cy="553998"/>
          </a:xfrm>
        </p:spPr>
        <p:txBody>
          <a:bodyPr>
            <a:noAutofit/>
          </a:bodyPr>
          <a:lstStyle>
            <a:lvl1pPr rtl="0">
              <a:spcBef>
                <a:spcPts val="0"/>
              </a:spcBef>
              <a:spcAft>
                <a:spcPts val="0"/>
              </a:spcAft>
              <a:defRPr sz="1200" b="0">
                <a:solidFill>
                  <a:schemeClr val="bg1"/>
                </a:solidFill>
              </a:defRPr>
            </a:lvl1pPr>
          </a:lstStyle>
          <a:p>
            <a:pPr lvl="0"/>
            <a:r>
              <a:rPr lang="de-DE" noProof="0" dirty="0"/>
              <a:t>Informationen über die einfache und schnelle Anbindung </a:t>
            </a:r>
            <a:br>
              <a:rPr lang="de-DE" noProof="0" dirty="0"/>
            </a:br>
            <a:r>
              <a:rPr lang="de-DE" noProof="0" dirty="0"/>
              <a:t>als Makler bei der Fonds Finanz finden Sie unter </a:t>
            </a:r>
            <a:br>
              <a:rPr lang="de-DE" noProof="0" dirty="0"/>
            </a:br>
            <a:r>
              <a:rPr lang="de-DE" noProof="0" dirty="0"/>
              <a:t>www.fondsfinanz.de/meine-fonds-finanz/anbindung </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3341247470"/>
      </p:ext>
    </p:extLst>
  </p:cSld>
  <p:clrMapOvr>
    <a:masterClrMapping/>
  </p:clrMapOvr>
  <p:extLst>
    <p:ext uri="{DCECCB84-F9BA-43D5-87BE-67443E8EF086}">
      <p15:sldGuideLst xmlns:p15="http://schemas.microsoft.com/office/powerpoint/2012/main">
        <p15:guide id="1" pos="370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gen und Ansprechpartner Logo weiß">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1854290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2" name="Bildplatzhalter 11">
            <a:extLst>
              <a:ext uri="{FF2B5EF4-FFF2-40B4-BE49-F238E27FC236}">
                <a16:creationId xmlns:a16="http://schemas.microsoft.com/office/drawing/2014/main" id="{58F47DBE-6B1E-4273-AFF2-5A76F3D999D0}"/>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212807"/>
            <a:ext cx="4837817" cy="450573"/>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Haben Sie noch Fragen?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4" y="4775921"/>
            <a:ext cx="4837816"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Ihr persönlicher Ansprechpartner </a:t>
            </a:r>
            <a:br>
              <a:rPr lang="de-DE" noProof="0" dirty="0"/>
            </a:br>
            <a:r>
              <a:rPr lang="de-DE" noProof="0" dirty="0"/>
              <a:t>steht ihnen sehr gerne zur Verfügung.</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521076"/>
            <a:ext cx="4837816" cy="553998"/>
          </a:xfrm>
        </p:spPr>
        <p:txBody>
          <a:bodyPr>
            <a:noAutofit/>
          </a:bodyPr>
          <a:lstStyle>
            <a:lvl1pPr rtl="0">
              <a:spcBef>
                <a:spcPts val="0"/>
              </a:spcBef>
              <a:spcAft>
                <a:spcPts val="0"/>
              </a:spcAft>
              <a:defRPr sz="1200" b="0">
                <a:solidFill>
                  <a:schemeClr val="bg1"/>
                </a:solidFill>
              </a:defRPr>
            </a:lvl1pPr>
          </a:lstStyle>
          <a:p>
            <a:pPr lvl="0"/>
            <a:r>
              <a:rPr lang="de-DE" noProof="0" dirty="0"/>
              <a:t>Informationen über die einfache und schnelle Anbindung </a:t>
            </a:r>
            <a:br>
              <a:rPr lang="de-DE" noProof="0" dirty="0"/>
            </a:br>
            <a:r>
              <a:rPr lang="de-DE" noProof="0" dirty="0"/>
              <a:t>als Makler bei der Fonds Finanz finden Sie unter </a:t>
            </a:r>
            <a:br>
              <a:rPr lang="de-DE" noProof="0" dirty="0"/>
            </a:br>
            <a:r>
              <a:rPr lang="de-DE" noProof="0" dirty="0"/>
              <a:t>www.fondsfinanz.de/meine-fonds-finanz/anbindung</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271016250"/>
      </p:ext>
    </p:extLst>
  </p:cSld>
  <p:clrMapOvr>
    <a:masterClrMapping/>
  </p:clrMapOvr>
  <p:extLst>
    <p:ext uri="{DCECCB84-F9BA-43D5-87BE-67443E8EF086}">
      <p15:sldGuideLst xmlns:p15="http://schemas.microsoft.com/office/powerpoint/2012/main">
        <p15:guide id="1" pos="370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chlussfolie ">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3756624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4" name="Bildplatzhalter 13">
            <a:extLst>
              <a:ext uri="{FF2B5EF4-FFF2-40B4-BE49-F238E27FC236}">
                <a16:creationId xmlns:a16="http://schemas.microsoft.com/office/drawing/2014/main" id="{2F9C7F57-C5DA-438B-98AD-BDE6CF7FE9FF}"/>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0" name="Freihandform: Form 19">
            <a:extLst>
              <a:ext uri="{FF2B5EF4-FFF2-40B4-BE49-F238E27FC236}">
                <a16:creationId xmlns:a16="http://schemas.microsoft.com/office/drawing/2014/main" id="{B8D31B4D-04C4-41BC-AD10-705DEFBC0106}"/>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182990"/>
            <a:ext cx="4332989" cy="893771"/>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Schlussformulierung,</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5" y="5177005"/>
            <a:ext cx="4332988"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903220"/>
            <a:ext cx="4332988" cy="184666"/>
          </a:xfrm>
        </p:spPr>
        <p:txBody>
          <a:bodyPr>
            <a:noAutofit/>
          </a:bodyPr>
          <a:lstStyle>
            <a:lvl1pPr rtl="0">
              <a:spcBef>
                <a:spcPts val="0"/>
              </a:spcBef>
              <a:spcAft>
                <a:spcPts val="0"/>
              </a:spcAft>
              <a:defRPr sz="1200" b="0">
                <a:solidFill>
                  <a:schemeClr val="bg1"/>
                </a:solidFill>
              </a:defRPr>
            </a:lvl1pPr>
          </a:lstStyle>
          <a:p>
            <a:pPr lvl="0"/>
            <a:r>
              <a:rPr lang="de-DE" noProof="0" dirty="0"/>
              <a:t>Name, Abteilung | Ort, Datum</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347910180"/>
      </p:ext>
    </p:extLst>
  </p:cSld>
  <p:clrMapOvr>
    <a:masterClrMapping/>
  </p:clrMapOvr>
  <p:extLst>
    <p:ext uri="{DCECCB84-F9BA-43D5-87BE-67443E8EF086}">
      <p15:sldGuideLst xmlns:p15="http://schemas.microsoft.com/office/powerpoint/2012/main">
        <p15:guide id="1" pos="338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chlussfolie Logo weiß">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2605887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2" name="Bildplatzhalter 11">
            <a:extLst>
              <a:ext uri="{FF2B5EF4-FFF2-40B4-BE49-F238E27FC236}">
                <a16:creationId xmlns:a16="http://schemas.microsoft.com/office/drawing/2014/main" id="{4729B54F-BB09-4D20-A088-ACFFACA8D9A3}"/>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182990"/>
            <a:ext cx="4332989" cy="893771"/>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Schlussformulierung,</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5" y="5177005"/>
            <a:ext cx="4332988"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903220"/>
            <a:ext cx="4332988" cy="184666"/>
          </a:xfrm>
        </p:spPr>
        <p:txBody>
          <a:bodyPr>
            <a:noAutofit/>
          </a:bodyPr>
          <a:lstStyle>
            <a:lvl1pPr rtl="0">
              <a:spcBef>
                <a:spcPts val="0"/>
              </a:spcBef>
              <a:spcAft>
                <a:spcPts val="0"/>
              </a:spcAft>
              <a:defRPr sz="1200" b="0">
                <a:solidFill>
                  <a:schemeClr val="bg1"/>
                </a:solidFill>
              </a:defRPr>
            </a:lvl1pPr>
          </a:lstStyle>
          <a:p>
            <a:pPr lvl="0"/>
            <a:r>
              <a:rPr lang="de-DE" noProof="0" dirty="0"/>
              <a:t>Name, Abteilung | Ort, Datum</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006342446"/>
      </p:ext>
    </p:extLst>
  </p:cSld>
  <p:clrMapOvr>
    <a:masterClrMapping/>
  </p:clrMapOvr>
  <p:extLst>
    <p:ext uri="{DCECCB84-F9BA-43D5-87BE-67443E8EF086}">
      <p15:sldGuideLst xmlns:p15="http://schemas.microsoft.com/office/powerpoint/2012/main">
        <p15:guide id="1" pos="338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 Toplin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94971B2-B5F1-49A8-8123-95C5AB3DE9CD}"/>
              </a:ext>
            </a:extLst>
          </p:cNvPr>
          <p:cNvGraphicFramePr>
            <a:graphicFrameLocks noChangeAspect="1"/>
          </p:cNvGraphicFramePr>
          <p:nvPr userDrawn="1">
            <p:custDataLst>
              <p:tags r:id="rId1"/>
            </p:custDataLst>
            <p:extLst>
              <p:ext uri="{D42A27DB-BD31-4B8C-83A1-F6EECF244321}">
                <p14:modId xmlns:p14="http://schemas.microsoft.com/office/powerpoint/2010/main" val="1419020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494971B2-B5F1-49A8-8123-95C5AB3DE9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EA96E3C1-04A4-4296-B542-BED3C359A356}"/>
              </a:ext>
            </a:extLst>
          </p:cNvPr>
          <p:cNvSpPr>
            <a:spLocks noGrp="1"/>
          </p:cNvSpPr>
          <p:nvPr>
            <p:ph type="title" hasCustomPrompt="1"/>
          </p:nvPr>
        </p:nvSpPr>
        <p:spPr/>
        <p:txBody>
          <a:bodyPr vert="horz"/>
          <a:lstStyle/>
          <a:p>
            <a:r>
              <a:rPr lang="de-DE"/>
              <a:t>Headline, PT Sans, 32 pt</a:t>
            </a:r>
            <a:endParaRPr lang="de-DE" dirty="0"/>
          </a:p>
        </p:txBody>
      </p:sp>
      <p:sp>
        <p:nvSpPr>
          <p:cNvPr id="8" name="Textplatzhalter 2">
            <a:extLst>
              <a:ext uri="{FF2B5EF4-FFF2-40B4-BE49-F238E27FC236}">
                <a16:creationId xmlns:a16="http://schemas.microsoft.com/office/drawing/2014/main" id="{8D784400-AA91-4681-98B9-E68A8CB83D92}"/>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200188421"/>
      </p:ext>
    </p:extLst>
  </p:cSld>
  <p:clrMapOvr>
    <a:masterClrMapping/>
  </p:clrMapOvr>
  <p:extLst>
    <p:ext uri="{DCECCB84-F9BA-43D5-87BE-67443E8EF086}">
      <p15:sldGuideLst xmlns:p15="http://schemas.microsoft.com/office/powerpoint/2012/main">
        <p15:guide id="2" pos="3931" userDrawn="1">
          <p15:clr>
            <a:srgbClr val="FBAE40"/>
          </p15:clr>
        </p15:guide>
        <p15:guide id="3" pos="37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37" name="Objekt 36" hidden="1">
            <a:extLst>
              <a:ext uri="{FF2B5EF4-FFF2-40B4-BE49-F238E27FC236}">
                <a16:creationId xmlns:a16="http://schemas.microsoft.com/office/drawing/2014/main" id="{2718C1B8-1E1E-4C0C-BD59-A98CD2453E36}"/>
              </a:ext>
            </a:extLst>
          </p:cNvPr>
          <p:cNvGraphicFramePr>
            <a:graphicFrameLocks noChangeAspect="1"/>
          </p:cNvGraphicFramePr>
          <p:nvPr userDrawn="1">
            <p:custDataLst>
              <p:tags r:id="rId1"/>
            </p:custDataLst>
            <p:extLst>
              <p:ext uri="{D42A27DB-BD31-4B8C-83A1-F6EECF244321}">
                <p14:modId xmlns:p14="http://schemas.microsoft.com/office/powerpoint/2010/main" val="181565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7" name="Objekt 36" hidden="1">
                        <a:extLst>
                          <a:ext uri="{FF2B5EF4-FFF2-40B4-BE49-F238E27FC236}">
                            <a16:creationId xmlns:a16="http://schemas.microsoft.com/office/drawing/2014/main" id="{2718C1B8-1E1E-4C0C-BD59-A98CD2453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569C5103-F38E-4413-AAC1-87B904723346}"/>
              </a:ext>
            </a:extLst>
          </p:cNvPr>
          <p:cNvSpPr>
            <a:spLocks noGrp="1"/>
          </p:cNvSpPr>
          <p:nvPr>
            <p:ph type="body" sz="quarter" idx="11" hasCustomPrompt="1"/>
          </p:nvPr>
        </p:nvSpPr>
        <p:spPr>
          <a:xfrm>
            <a:off x="479425" y="1628773"/>
            <a:ext cx="576000" cy="982800"/>
          </a:xfrm>
        </p:spPr>
        <p:txBody>
          <a:bodyPr anchor="ctr"/>
          <a:lstStyle>
            <a:lvl1pPr rtl="0">
              <a:spcAft>
                <a:spcPts val="0"/>
              </a:spcAft>
              <a:defRPr sz="4000" b="0">
                <a:solidFill>
                  <a:schemeClr val="tx1"/>
                </a:solidFill>
              </a:defRPr>
            </a:lvl1pPr>
          </a:lstStyle>
          <a:p>
            <a:pPr lvl="0"/>
            <a:r>
              <a:rPr lang="de-DE" dirty="0"/>
              <a:t>01</a:t>
            </a:r>
          </a:p>
        </p:txBody>
      </p:sp>
      <p:sp>
        <p:nvSpPr>
          <p:cNvPr id="7" name="Textplatzhalter 6">
            <a:extLst>
              <a:ext uri="{FF2B5EF4-FFF2-40B4-BE49-F238E27FC236}">
                <a16:creationId xmlns:a16="http://schemas.microsoft.com/office/drawing/2014/main" id="{059DEF56-14CF-449A-94AD-85B75CA3CE0D}"/>
              </a:ext>
            </a:extLst>
          </p:cNvPr>
          <p:cNvSpPr>
            <a:spLocks noGrp="1"/>
          </p:cNvSpPr>
          <p:nvPr>
            <p:ph type="body" sz="quarter" idx="12" hasCustomPrompt="1"/>
          </p:nvPr>
        </p:nvSpPr>
        <p:spPr>
          <a:xfrm>
            <a:off x="1318867" y="1628773"/>
            <a:ext cx="1370824" cy="982800"/>
          </a:xfrm>
        </p:spPr>
        <p:txBody>
          <a:bodyPr anchor="ctr"/>
          <a:lstStyle>
            <a:lvl1pPr rtl="0">
              <a:spcAft>
                <a:spcPts val="0"/>
              </a:spcAft>
              <a:defRPr sz="1400">
                <a:solidFill>
                  <a:schemeClr val="tx1"/>
                </a:solidFill>
              </a:defRPr>
            </a:lvl1pPr>
          </a:lstStyle>
          <a:p>
            <a:pPr lvl="0"/>
            <a:r>
              <a:rPr lang="de-DE" dirty="0"/>
              <a:t>Kapitel 1</a:t>
            </a:r>
          </a:p>
        </p:txBody>
      </p:sp>
      <p:sp>
        <p:nvSpPr>
          <p:cNvPr id="9" name="Textplatzhalter 8">
            <a:extLst>
              <a:ext uri="{FF2B5EF4-FFF2-40B4-BE49-F238E27FC236}">
                <a16:creationId xmlns:a16="http://schemas.microsoft.com/office/drawing/2014/main" id="{F52A141B-2233-4A9B-99C4-AD50E3FD1EB5}"/>
              </a:ext>
            </a:extLst>
          </p:cNvPr>
          <p:cNvSpPr>
            <a:spLocks noGrp="1"/>
          </p:cNvSpPr>
          <p:nvPr>
            <p:ph type="body" sz="quarter" idx="13" hasCustomPrompt="1"/>
          </p:nvPr>
        </p:nvSpPr>
        <p:spPr bwMode="gray">
          <a:xfrm>
            <a:off x="2953133" y="1628773"/>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1005840"/>
              <a:gd name="connsiteY0" fmla="*/ 0 h 982800"/>
              <a:gd name="connsiteX1" fmla="*/ 0 w 1005840"/>
              <a:gd name="connsiteY1" fmla="*/ 982800 h 982800"/>
              <a:gd name="connsiteX2" fmla="*/ 0 w 1005840"/>
              <a:gd name="connsiteY2" fmla="*/ 0 h 982800"/>
              <a:gd name="connsiteX3" fmla="*/ 1005840 w 1005840"/>
              <a:gd name="connsiteY3" fmla="*/ 91440 h 982800"/>
              <a:gd name="connsiteX0" fmla="*/ 914400 w 914400"/>
              <a:gd name="connsiteY0" fmla="*/ 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11" name="Textplatzhalter 10">
            <a:extLst>
              <a:ext uri="{FF2B5EF4-FFF2-40B4-BE49-F238E27FC236}">
                <a16:creationId xmlns:a16="http://schemas.microsoft.com/office/drawing/2014/main" id="{418780CD-F0BF-4D27-A6C0-87778FF43934}"/>
              </a:ext>
            </a:extLst>
          </p:cNvPr>
          <p:cNvSpPr>
            <a:spLocks noGrp="1"/>
          </p:cNvSpPr>
          <p:nvPr>
            <p:ph type="body" sz="quarter" idx="14" hasCustomPrompt="1"/>
          </p:nvPr>
        </p:nvSpPr>
        <p:spPr>
          <a:xfrm>
            <a:off x="3216575" y="1628773"/>
            <a:ext cx="8496000" cy="982800"/>
          </a:xfrm>
        </p:spPr>
        <p:txBody>
          <a:bodyPr anchor="ctr"/>
          <a:lstStyle>
            <a:lvl1pPr rtl="0">
              <a:spcAft>
                <a:spcPts val="0"/>
              </a:spcAft>
              <a:defRPr sz="1400" b="0"/>
            </a:lvl1pPr>
          </a:lstStyle>
          <a:p>
            <a:pPr lvl="0"/>
            <a:r>
              <a:rPr lang="de-DE" dirty="0"/>
              <a:t>Kurze Beschreibung</a:t>
            </a:r>
          </a:p>
        </p:txBody>
      </p:sp>
      <p:sp>
        <p:nvSpPr>
          <p:cNvPr id="13" name="Textplatzhalter 12">
            <a:extLst>
              <a:ext uri="{FF2B5EF4-FFF2-40B4-BE49-F238E27FC236}">
                <a16:creationId xmlns:a16="http://schemas.microsoft.com/office/drawing/2014/main" id="{710B8462-7132-48D5-8BB8-C89F20A1158A}"/>
              </a:ext>
            </a:extLst>
          </p:cNvPr>
          <p:cNvSpPr>
            <a:spLocks noGrp="1"/>
          </p:cNvSpPr>
          <p:nvPr>
            <p:ph type="body" sz="quarter" idx="15" hasCustomPrompt="1"/>
          </p:nvPr>
        </p:nvSpPr>
        <p:spPr>
          <a:xfrm>
            <a:off x="479425" y="2789787"/>
            <a:ext cx="576000" cy="982800"/>
          </a:xfrm>
        </p:spPr>
        <p:txBody>
          <a:bodyPr anchor="ctr"/>
          <a:lstStyle>
            <a:lvl1pPr rtl="0">
              <a:spcAft>
                <a:spcPts val="0"/>
              </a:spcAft>
              <a:defRPr sz="4000" b="0">
                <a:solidFill>
                  <a:schemeClr val="tx1"/>
                </a:solidFill>
              </a:defRPr>
            </a:lvl1pPr>
          </a:lstStyle>
          <a:p>
            <a:pPr lvl="0"/>
            <a:r>
              <a:rPr lang="de-DE" dirty="0"/>
              <a:t>02</a:t>
            </a:r>
          </a:p>
        </p:txBody>
      </p:sp>
      <p:sp>
        <p:nvSpPr>
          <p:cNvPr id="15" name="Textplatzhalter 14">
            <a:extLst>
              <a:ext uri="{FF2B5EF4-FFF2-40B4-BE49-F238E27FC236}">
                <a16:creationId xmlns:a16="http://schemas.microsoft.com/office/drawing/2014/main" id="{65B1449D-B7ED-411F-9785-D2F1660F4759}"/>
              </a:ext>
            </a:extLst>
          </p:cNvPr>
          <p:cNvSpPr>
            <a:spLocks noGrp="1"/>
          </p:cNvSpPr>
          <p:nvPr>
            <p:ph type="body" sz="quarter" idx="16" hasCustomPrompt="1"/>
          </p:nvPr>
        </p:nvSpPr>
        <p:spPr>
          <a:xfrm>
            <a:off x="1318867" y="2789787"/>
            <a:ext cx="1370824" cy="982800"/>
          </a:xfrm>
        </p:spPr>
        <p:txBody>
          <a:bodyPr anchor="ctr"/>
          <a:lstStyle>
            <a:lvl1pPr rtl="0">
              <a:spcAft>
                <a:spcPts val="0"/>
              </a:spcAft>
              <a:defRPr sz="1400">
                <a:solidFill>
                  <a:schemeClr val="tx1"/>
                </a:solidFill>
              </a:defRPr>
            </a:lvl1pPr>
          </a:lstStyle>
          <a:p>
            <a:pPr lvl="0"/>
            <a:r>
              <a:rPr lang="de-DE" dirty="0"/>
              <a:t>Kapitel 2</a:t>
            </a:r>
          </a:p>
        </p:txBody>
      </p:sp>
      <p:sp>
        <p:nvSpPr>
          <p:cNvPr id="17" name="Textplatzhalter 16">
            <a:extLst>
              <a:ext uri="{FF2B5EF4-FFF2-40B4-BE49-F238E27FC236}">
                <a16:creationId xmlns:a16="http://schemas.microsoft.com/office/drawing/2014/main" id="{CD4C3BC5-184E-4930-8808-679E2194B209}"/>
              </a:ext>
            </a:extLst>
          </p:cNvPr>
          <p:cNvSpPr>
            <a:spLocks noGrp="1"/>
          </p:cNvSpPr>
          <p:nvPr>
            <p:ph type="body" sz="quarter" idx="17" hasCustomPrompt="1"/>
          </p:nvPr>
        </p:nvSpPr>
        <p:spPr bwMode="gray">
          <a:xfrm>
            <a:off x="2953133" y="2789787"/>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982800 h 1074240"/>
              <a:gd name="connsiteX1" fmla="*/ 0 w 1005840"/>
              <a:gd name="connsiteY1" fmla="*/ 982800 h 1074240"/>
              <a:gd name="connsiteX2" fmla="*/ 0 w 1005840"/>
              <a:gd name="connsiteY2" fmla="*/ 0 h 1074240"/>
              <a:gd name="connsiteX3" fmla="*/ 914400 w 1005840"/>
              <a:gd name="connsiteY3" fmla="*/ 0 h 1074240"/>
              <a:gd name="connsiteX4" fmla="*/ 1005840 w 1005840"/>
              <a:gd name="connsiteY4" fmla="*/ 1074240 h 1074240"/>
              <a:gd name="connsiteX0" fmla="*/ 914400 w 914400"/>
              <a:gd name="connsiteY0" fmla="*/ 982800 h 982800"/>
              <a:gd name="connsiteX1" fmla="*/ 0 w 914400"/>
              <a:gd name="connsiteY1" fmla="*/ 982800 h 982800"/>
              <a:gd name="connsiteX2" fmla="*/ 0 w 914400"/>
              <a:gd name="connsiteY2" fmla="*/ 0 h 982800"/>
              <a:gd name="connsiteX3" fmla="*/ 914400 w 914400"/>
              <a:gd name="connsiteY3" fmla="*/ 0 h 982800"/>
              <a:gd name="connsiteX0" fmla="*/ 0 w 914400"/>
              <a:gd name="connsiteY0" fmla="*/ 982800 h 982800"/>
              <a:gd name="connsiteX1" fmla="*/ 0 w 914400"/>
              <a:gd name="connsiteY1" fmla="*/ 0 h 982800"/>
              <a:gd name="connsiteX2" fmla="*/ 91440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19" name="Textplatzhalter 18">
            <a:extLst>
              <a:ext uri="{FF2B5EF4-FFF2-40B4-BE49-F238E27FC236}">
                <a16:creationId xmlns:a16="http://schemas.microsoft.com/office/drawing/2014/main" id="{EF22F542-75A0-4EDD-87E0-CF155EE08256}"/>
              </a:ext>
            </a:extLst>
          </p:cNvPr>
          <p:cNvSpPr>
            <a:spLocks noGrp="1"/>
          </p:cNvSpPr>
          <p:nvPr>
            <p:ph type="body" sz="quarter" idx="18" hasCustomPrompt="1"/>
          </p:nvPr>
        </p:nvSpPr>
        <p:spPr>
          <a:xfrm>
            <a:off x="3216575" y="2789787"/>
            <a:ext cx="8496000" cy="982800"/>
          </a:xfrm>
        </p:spPr>
        <p:txBody>
          <a:bodyPr anchor="ctr"/>
          <a:lstStyle>
            <a:lvl1pPr rtl="0">
              <a:spcAft>
                <a:spcPts val="0"/>
              </a:spcAft>
              <a:defRPr sz="1400" b="0"/>
            </a:lvl1pPr>
          </a:lstStyle>
          <a:p>
            <a:pPr lvl="0"/>
            <a:r>
              <a:rPr lang="de-DE" dirty="0"/>
              <a:t>Kurze Beschreibung</a:t>
            </a:r>
          </a:p>
        </p:txBody>
      </p:sp>
      <p:sp>
        <p:nvSpPr>
          <p:cNvPr id="21" name="Textplatzhalter 20">
            <a:extLst>
              <a:ext uri="{FF2B5EF4-FFF2-40B4-BE49-F238E27FC236}">
                <a16:creationId xmlns:a16="http://schemas.microsoft.com/office/drawing/2014/main" id="{6DC4479D-A6C8-45C5-8064-4EFEFBA92244}"/>
              </a:ext>
            </a:extLst>
          </p:cNvPr>
          <p:cNvSpPr>
            <a:spLocks noGrp="1"/>
          </p:cNvSpPr>
          <p:nvPr>
            <p:ph type="body" sz="quarter" idx="19" hasCustomPrompt="1"/>
          </p:nvPr>
        </p:nvSpPr>
        <p:spPr>
          <a:xfrm>
            <a:off x="479425" y="3950800"/>
            <a:ext cx="576000" cy="982800"/>
          </a:xfrm>
        </p:spPr>
        <p:txBody>
          <a:bodyPr anchor="ctr"/>
          <a:lstStyle>
            <a:lvl1pPr rtl="0">
              <a:spcAft>
                <a:spcPts val="0"/>
              </a:spcAft>
              <a:defRPr sz="4000" b="0">
                <a:solidFill>
                  <a:schemeClr val="tx1"/>
                </a:solidFill>
              </a:defRPr>
            </a:lvl1pPr>
          </a:lstStyle>
          <a:p>
            <a:pPr lvl="0"/>
            <a:r>
              <a:rPr lang="de-DE" dirty="0"/>
              <a:t>03</a:t>
            </a:r>
          </a:p>
        </p:txBody>
      </p:sp>
      <p:sp>
        <p:nvSpPr>
          <p:cNvPr id="23" name="Textplatzhalter 22">
            <a:extLst>
              <a:ext uri="{FF2B5EF4-FFF2-40B4-BE49-F238E27FC236}">
                <a16:creationId xmlns:a16="http://schemas.microsoft.com/office/drawing/2014/main" id="{F5C89F06-295E-46AE-9896-B2481771B516}"/>
              </a:ext>
            </a:extLst>
          </p:cNvPr>
          <p:cNvSpPr>
            <a:spLocks noGrp="1"/>
          </p:cNvSpPr>
          <p:nvPr>
            <p:ph type="body" sz="quarter" idx="20" hasCustomPrompt="1"/>
          </p:nvPr>
        </p:nvSpPr>
        <p:spPr>
          <a:xfrm>
            <a:off x="1318867" y="3950800"/>
            <a:ext cx="1370824" cy="982800"/>
          </a:xfrm>
        </p:spPr>
        <p:txBody>
          <a:bodyPr anchor="ctr"/>
          <a:lstStyle>
            <a:lvl1pPr rtl="0">
              <a:spcAft>
                <a:spcPts val="0"/>
              </a:spcAft>
              <a:defRPr sz="1400">
                <a:solidFill>
                  <a:schemeClr val="tx1"/>
                </a:solidFill>
              </a:defRPr>
            </a:lvl1pPr>
          </a:lstStyle>
          <a:p>
            <a:pPr lvl="0"/>
            <a:r>
              <a:rPr lang="de-DE" dirty="0"/>
              <a:t>Kapitel 3</a:t>
            </a:r>
          </a:p>
        </p:txBody>
      </p:sp>
      <p:sp>
        <p:nvSpPr>
          <p:cNvPr id="25" name="Textplatzhalter 24">
            <a:extLst>
              <a:ext uri="{FF2B5EF4-FFF2-40B4-BE49-F238E27FC236}">
                <a16:creationId xmlns:a16="http://schemas.microsoft.com/office/drawing/2014/main" id="{D7EC6528-B191-4481-94DB-AF14CE7797C8}"/>
              </a:ext>
            </a:extLst>
          </p:cNvPr>
          <p:cNvSpPr>
            <a:spLocks noGrp="1"/>
          </p:cNvSpPr>
          <p:nvPr>
            <p:ph type="body" sz="quarter" idx="21" hasCustomPrompt="1"/>
          </p:nvPr>
        </p:nvSpPr>
        <p:spPr bwMode="gray">
          <a:xfrm>
            <a:off x="2953133" y="3950800"/>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1005840"/>
              <a:gd name="connsiteY0" fmla="*/ 0 h 982800"/>
              <a:gd name="connsiteX1" fmla="*/ 0 w 1005840"/>
              <a:gd name="connsiteY1" fmla="*/ 982800 h 982800"/>
              <a:gd name="connsiteX2" fmla="*/ 0 w 1005840"/>
              <a:gd name="connsiteY2" fmla="*/ 0 h 982800"/>
              <a:gd name="connsiteX3" fmla="*/ 1005840 w 1005840"/>
              <a:gd name="connsiteY3" fmla="*/ 91440 h 982800"/>
              <a:gd name="connsiteX0" fmla="*/ 914400 w 914400"/>
              <a:gd name="connsiteY0" fmla="*/ 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27" name="Textplatzhalter 26">
            <a:extLst>
              <a:ext uri="{FF2B5EF4-FFF2-40B4-BE49-F238E27FC236}">
                <a16:creationId xmlns:a16="http://schemas.microsoft.com/office/drawing/2014/main" id="{436A7174-431F-4FC7-81B2-908D53A79FA8}"/>
              </a:ext>
            </a:extLst>
          </p:cNvPr>
          <p:cNvSpPr>
            <a:spLocks noGrp="1"/>
          </p:cNvSpPr>
          <p:nvPr>
            <p:ph type="body" sz="quarter" idx="22" hasCustomPrompt="1"/>
          </p:nvPr>
        </p:nvSpPr>
        <p:spPr>
          <a:xfrm>
            <a:off x="3216575" y="3950800"/>
            <a:ext cx="8496000" cy="982800"/>
          </a:xfrm>
        </p:spPr>
        <p:txBody>
          <a:bodyPr anchor="ctr"/>
          <a:lstStyle>
            <a:lvl1pPr rtl="0">
              <a:spcAft>
                <a:spcPts val="0"/>
              </a:spcAft>
              <a:defRPr sz="1400" b="0"/>
            </a:lvl1pPr>
          </a:lstStyle>
          <a:p>
            <a:pPr lvl="0"/>
            <a:r>
              <a:rPr lang="de-DE" dirty="0"/>
              <a:t>Kurze Beschreibung</a:t>
            </a:r>
          </a:p>
        </p:txBody>
      </p:sp>
      <p:sp>
        <p:nvSpPr>
          <p:cNvPr id="29" name="Textplatzhalter 28">
            <a:extLst>
              <a:ext uri="{FF2B5EF4-FFF2-40B4-BE49-F238E27FC236}">
                <a16:creationId xmlns:a16="http://schemas.microsoft.com/office/drawing/2014/main" id="{ACEB4442-93E3-4113-82F0-379B3D573B41}"/>
              </a:ext>
            </a:extLst>
          </p:cNvPr>
          <p:cNvSpPr>
            <a:spLocks noGrp="1"/>
          </p:cNvSpPr>
          <p:nvPr>
            <p:ph type="body" sz="quarter" idx="23" hasCustomPrompt="1"/>
          </p:nvPr>
        </p:nvSpPr>
        <p:spPr>
          <a:xfrm>
            <a:off x="479425" y="5111812"/>
            <a:ext cx="576000" cy="982800"/>
          </a:xfrm>
        </p:spPr>
        <p:txBody>
          <a:bodyPr anchor="ctr"/>
          <a:lstStyle>
            <a:lvl1pPr rtl="0">
              <a:spcAft>
                <a:spcPts val="0"/>
              </a:spcAft>
              <a:defRPr sz="4000" b="0">
                <a:solidFill>
                  <a:schemeClr val="tx1"/>
                </a:solidFill>
              </a:defRPr>
            </a:lvl1pPr>
          </a:lstStyle>
          <a:p>
            <a:pPr lvl="0"/>
            <a:r>
              <a:rPr lang="de-DE" dirty="0"/>
              <a:t>04</a:t>
            </a:r>
          </a:p>
        </p:txBody>
      </p:sp>
      <p:sp>
        <p:nvSpPr>
          <p:cNvPr id="31" name="Textplatzhalter 30">
            <a:extLst>
              <a:ext uri="{FF2B5EF4-FFF2-40B4-BE49-F238E27FC236}">
                <a16:creationId xmlns:a16="http://schemas.microsoft.com/office/drawing/2014/main" id="{0FD0B222-6C2F-41CA-A1EF-4F2D0C1CEFA6}"/>
              </a:ext>
            </a:extLst>
          </p:cNvPr>
          <p:cNvSpPr>
            <a:spLocks noGrp="1"/>
          </p:cNvSpPr>
          <p:nvPr>
            <p:ph type="body" sz="quarter" idx="24" hasCustomPrompt="1"/>
          </p:nvPr>
        </p:nvSpPr>
        <p:spPr>
          <a:xfrm>
            <a:off x="1318867" y="5111812"/>
            <a:ext cx="1370824" cy="982800"/>
          </a:xfrm>
        </p:spPr>
        <p:txBody>
          <a:bodyPr anchor="ctr"/>
          <a:lstStyle>
            <a:lvl1pPr rtl="0">
              <a:spcAft>
                <a:spcPts val="0"/>
              </a:spcAft>
              <a:defRPr sz="1400">
                <a:solidFill>
                  <a:schemeClr val="tx1"/>
                </a:solidFill>
              </a:defRPr>
            </a:lvl1pPr>
          </a:lstStyle>
          <a:p>
            <a:pPr lvl="0"/>
            <a:r>
              <a:rPr lang="de-DE" dirty="0"/>
              <a:t>Kapitel 4</a:t>
            </a:r>
          </a:p>
        </p:txBody>
      </p:sp>
      <p:sp>
        <p:nvSpPr>
          <p:cNvPr id="33" name="Textplatzhalter 32">
            <a:extLst>
              <a:ext uri="{FF2B5EF4-FFF2-40B4-BE49-F238E27FC236}">
                <a16:creationId xmlns:a16="http://schemas.microsoft.com/office/drawing/2014/main" id="{8DD0AAD8-FE46-4BA8-9150-37243A056714}"/>
              </a:ext>
            </a:extLst>
          </p:cNvPr>
          <p:cNvSpPr>
            <a:spLocks noGrp="1"/>
          </p:cNvSpPr>
          <p:nvPr>
            <p:ph type="body" sz="quarter" idx="25" hasCustomPrompt="1"/>
          </p:nvPr>
        </p:nvSpPr>
        <p:spPr bwMode="gray">
          <a:xfrm>
            <a:off x="2953133" y="5111812"/>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914400"/>
              <a:gd name="connsiteY0" fmla="*/ 0 h 982800"/>
              <a:gd name="connsiteX1" fmla="*/ 914400 w 914400"/>
              <a:gd name="connsiteY1" fmla="*/ 982800 h 982800"/>
              <a:gd name="connsiteX2" fmla="*/ 0 w 914400"/>
              <a:gd name="connsiteY2" fmla="*/ 982800 h 982800"/>
              <a:gd name="connsiteX3" fmla="*/ 0 w 914400"/>
              <a:gd name="connsiteY3" fmla="*/ 0 h 982800"/>
              <a:gd name="connsiteX0" fmla="*/ 914400 w 914400"/>
              <a:gd name="connsiteY0" fmla="*/ 98280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35" name="Textplatzhalter 34">
            <a:extLst>
              <a:ext uri="{FF2B5EF4-FFF2-40B4-BE49-F238E27FC236}">
                <a16:creationId xmlns:a16="http://schemas.microsoft.com/office/drawing/2014/main" id="{DE14BFEB-E5B8-478E-A748-A400465F366E}"/>
              </a:ext>
            </a:extLst>
          </p:cNvPr>
          <p:cNvSpPr>
            <a:spLocks noGrp="1"/>
          </p:cNvSpPr>
          <p:nvPr>
            <p:ph type="body" sz="quarter" idx="26" hasCustomPrompt="1"/>
          </p:nvPr>
        </p:nvSpPr>
        <p:spPr>
          <a:xfrm>
            <a:off x="3216575" y="5111812"/>
            <a:ext cx="8496000" cy="982800"/>
          </a:xfrm>
        </p:spPr>
        <p:txBody>
          <a:bodyPr anchor="ctr"/>
          <a:lstStyle>
            <a:lvl1pPr rtl="0">
              <a:spcAft>
                <a:spcPts val="0"/>
              </a:spcAft>
              <a:defRPr sz="1400" b="0"/>
            </a:lvl1pPr>
          </a:lstStyle>
          <a:p>
            <a:pPr lvl="0"/>
            <a:r>
              <a:rPr lang="de-DE" dirty="0"/>
              <a:t>Kurze Beschreibung</a:t>
            </a:r>
          </a:p>
        </p:txBody>
      </p:sp>
      <p:sp>
        <p:nvSpPr>
          <p:cNvPr id="26" name="Textplatzhalter 2">
            <a:extLst>
              <a:ext uri="{FF2B5EF4-FFF2-40B4-BE49-F238E27FC236}">
                <a16:creationId xmlns:a16="http://schemas.microsoft.com/office/drawing/2014/main" id="{1C5AC341-043C-4F54-B808-AF6426474628}"/>
              </a:ext>
            </a:extLst>
          </p:cNvPr>
          <p:cNvSpPr>
            <a:spLocks noGrp="1"/>
          </p:cNvSpPr>
          <p:nvPr>
            <p:ph type="body" sz="quarter" idx="27"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585951489"/>
      </p:ext>
    </p:extLst>
  </p:cSld>
  <p:clrMapOvr>
    <a:masterClrMapping/>
  </p:clrMapOvr>
  <p:extLst>
    <p:ext uri="{DCECCB84-F9BA-43D5-87BE-67443E8EF086}">
      <p15:sldGuideLst xmlns:p15="http://schemas.microsoft.com/office/powerpoint/2012/main">
        <p15:guide id="2" pos="3931" userDrawn="1">
          <p15:clr>
            <a:srgbClr val="FBAE40"/>
          </p15:clr>
        </p15:guide>
        <p15:guide id="3" pos="37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anze Brei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EE989DB-631D-48A2-B7FD-2053B399296C}"/>
              </a:ext>
            </a:extLst>
          </p:cNvPr>
          <p:cNvGraphicFramePr>
            <a:graphicFrameLocks noChangeAspect="1"/>
          </p:cNvGraphicFramePr>
          <p:nvPr userDrawn="1">
            <p:custDataLst>
              <p:tags r:id="rId1"/>
            </p:custDataLst>
            <p:extLst>
              <p:ext uri="{D42A27DB-BD31-4B8C-83A1-F6EECF244321}">
                <p14:modId xmlns:p14="http://schemas.microsoft.com/office/powerpoint/2010/main" val="18537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7EE989DB-631D-48A2-B7FD-2053B39929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11233152"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497FE522-04A1-4E37-A95E-F22176DC98F7}"/>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283291733"/>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ECF26CE-A90D-4DC6-A6FE-CF4FEFC13951}"/>
              </a:ext>
            </a:extLst>
          </p:cNvPr>
          <p:cNvGraphicFramePr>
            <a:graphicFrameLocks noChangeAspect="1"/>
          </p:cNvGraphicFramePr>
          <p:nvPr userDrawn="1">
            <p:custDataLst>
              <p:tags r:id="rId1"/>
            </p:custDataLst>
            <p:extLst>
              <p:ext uri="{D42A27DB-BD31-4B8C-83A1-F6EECF244321}">
                <p14:modId xmlns:p14="http://schemas.microsoft.com/office/powerpoint/2010/main" val="1165339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3ECF26CE-A90D-4DC6-A6FE-CF4FEFC13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624046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B3FB1DB9-509A-49AA-9464-128B7899BFE9}"/>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1315763730"/>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pal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00F4F25-C7EB-4459-B9D7-0BE7CF6FBB85}"/>
              </a:ext>
            </a:extLst>
          </p:cNvPr>
          <p:cNvGraphicFramePr>
            <a:graphicFrameLocks noChangeAspect="1"/>
          </p:cNvGraphicFramePr>
          <p:nvPr userDrawn="1">
            <p:custDataLst>
              <p:tags r:id="rId1"/>
            </p:custDataLst>
            <p:extLst>
              <p:ext uri="{D42A27DB-BD31-4B8C-83A1-F6EECF244321}">
                <p14:modId xmlns:p14="http://schemas.microsoft.com/office/powerpoint/2010/main" val="230814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00F4F25-C7EB-4459-B9D7-0BE7CF6FBB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4"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4319400"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8">
            <a:extLst>
              <a:ext uri="{FF2B5EF4-FFF2-40B4-BE49-F238E27FC236}">
                <a16:creationId xmlns:a16="http://schemas.microsoft.com/office/drawing/2014/main" id="{6B133476-BB35-4E82-AEA0-BC4A2B21AC70}"/>
              </a:ext>
            </a:extLst>
          </p:cNvPr>
          <p:cNvSpPr>
            <a:spLocks noGrp="1"/>
          </p:cNvSpPr>
          <p:nvPr>
            <p:ph type="body" sz="quarter" idx="13" hasCustomPrompt="1"/>
          </p:nvPr>
        </p:nvSpPr>
        <p:spPr bwMode="gray">
          <a:xfrm>
            <a:off x="8159375" y="1628775"/>
            <a:ext cx="3553199" cy="446400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10" name="Textplatzhalter 2">
            <a:extLst>
              <a:ext uri="{FF2B5EF4-FFF2-40B4-BE49-F238E27FC236}">
                <a16:creationId xmlns:a16="http://schemas.microsoft.com/office/drawing/2014/main" id="{202C7ADC-DFA4-4CC5-BA95-5E94CCEF1CF1}"/>
              </a:ext>
            </a:extLst>
          </p:cNvPr>
          <p:cNvSpPr>
            <a:spLocks noGrp="1"/>
          </p:cNvSpPr>
          <p:nvPr>
            <p:ph type="body" sz="quarter" idx="14"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75114549"/>
      </p:ext>
    </p:extLst>
  </p:cSld>
  <p:clrMapOvr>
    <a:masterClrMapping/>
  </p:clrMapOvr>
  <p:extLst>
    <p:ext uri="{DCECCB84-F9BA-43D5-87BE-67443E8EF086}">
      <p15:sldGuideLst xmlns:p15="http://schemas.microsoft.com/office/powerpoint/2012/main">
        <p15:guide id="1" pos="2544" userDrawn="1">
          <p15:clr>
            <a:srgbClr val="FBAE40"/>
          </p15:clr>
        </p15:guide>
        <p15:guide id="2" pos="2718" userDrawn="1">
          <p15:clr>
            <a:srgbClr val="FBAE40"/>
          </p15:clr>
        </p15:guide>
        <p15:guide id="3" pos="4962" userDrawn="1">
          <p15:clr>
            <a:srgbClr val="FBAE40"/>
          </p15:clr>
        </p15:guide>
        <p15:guide id="4" pos="51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Grafik +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0ACD0F2-17D0-4B5D-B6D0-73C57636DCCE}"/>
              </a:ext>
            </a:extLst>
          </p:cNvPr>
          <p:cNvGraphicFramePr>
            <a:graphicFrameLocks noChangeAspect="1"/>
          </p:cNvGraphicFramePr>
          <p:nvPr userDrawn="1">
            <p:custDataLst>
              <p:tags r:id="rId1"/>
            </p:custDataLst>
            <p:extLst>
              <p:ext uri="{D42A27DB-BD31-4B8C-83A1-F6EECF244321}">
                <p14:modId xmlns:p14="http://schemas.microsoft.com/office/powerpoint/2010/main" val="3706694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30ACD0F2-17D0-4B5D-B6D0-73C57636D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8159987"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10" name="Inhaltsplatzhalter 9">
            <a:extLst>
              <a:ext uri="{FF2B5EF4-FFF2-40B4-BE49-F238E27FC236}">
                <a16:creationId xmlns:a16="http://schemas.microsoft.com/office/drawing/2014/main" id="{FF21509B-0FE9-4C4B-AC06-361424CF1503}"/>
              </a:ext>
            </a:extLst>
          </p:cNvPr>
          <p:cNvSpPr>
            <a:spLocks noGrp="1"/>
          </p:cNvSpPr>
          <p:nvPr>
            <p:ph sz="quarter" idx="12" hasCustomPrompt="1"/>
          </p:nvPr>
        </p:nvSpPr>
        <p:spPr bwMode="gray">
          <a:xfrm>
            <a:off x="479425" y="1628775"/>
            <a:ext cx="7397750"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18590AFB-8534-49C9-BD32-979ADCE711F2}"/>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217898305"/>
      </p:ext>
    </p:extLst>
  </p:cSld>
  <p:clrMapOvr>
    <a:masterClrMapping/>
  </p:clrMapOvr>
  <p:extLst>
    <p:ext uri="{DCECCB84-F9BA-43D5-87BE-67443E8EF086}">
      <p15:sldGuideLst xmlns:p15="http://schemas.microsoft.com/office/powerpoint/2012/main">
        <p15:guide id="3" pos="4962" userDrawn="1">
          <p15:clr>
            <a:srgbClr val="FBAE40"/>
          </p15:clr>
        </p15:guide>
        <p15:guide id="4" pos="51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k ganze Bre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A788FB1-B28B-48C2-8579-968B607E540C}"/>
              </a:ext>
            </a:extLst>
          </p:cNvPr>
          <p:cNvGraphicFramePr>
            <a:graphicFrameLocks noChangeAspect="1"/>
          </p:cNvGraphicFramePr>
          <p:nvPr userDrawn="1">
            <p:custDataLst>
              <p:tags r:id="rId1"/>
            </p:custDataLst>
            <p:extLst>
              <p:ext uri="{D42A27DB-BD31-4B8C-83A1-F6EECF244321}">
                <p14:modId xmlns:p14="http://schemas.microsoft.com/office/powerpoint/2010/main" val="2082820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A788FB1-B28B-48C2-8579-968B607E54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10" name="Inhaltsplatzhalter 9">
            <a:extLst>
              <a:ext uri="{FF2B5EF4-FFF2-40B4-BE49-F238E27FC236}">
                <a16:creationId xmlns:a16="http://schemas.microsoft.com/office/drawing/2014/main" id="{FF21509B-0FE9-4C4B-AC06-361424CF1503}"/>
              </a:ext>
            </a:extLst>
          </p:cNvPr>
          <p:cNvSpPr>
            <a:spLocks noGrp="1"/>
          </p:cNvSpPr>
          <p:nvPr>
            <p:ph sz="quarter" idx="12" hasCustomPrompt="1"/>
          </p:nvPr>
        </p:nvSpPr>
        <p:spPr bwMode="gray">
          <a:xfrm>
            <a:off x="479425" y="1628775"/>
            <a:ext cx="11233150"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6" name="Textplatzhalter 2">
            <a:extLst>
              <a:ext uri="{FF2B5EF4-FFF2-40B4-BE49-F238E27FC236}">
                <a16:creationId xmlns:a16="http://schemas.microsoft.com/office/drawing/2014/main" id="{4ED2F4F4-79E8-4D58-B999-0AB453F3A6BD}"/>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8510002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36D8BB-6610-4C02-AECC-7FD574E81EFD}"/>
              </a:ext>
            </a:extLst>
          </p:cNvPr>
          <p:cNvGraphicFramePr>
            <a:graphicFrameLocks noChangeAspect="1"/>
          </p:cNvGraphicFramePr>
          <p:nvPr userDrawn="1">
            <p:custDataLst>
              <p:tags r:id="rId26"/>
            </p:custDataLst>
            <p:extLst>
              <p:ext uri="{D42A27DB-BD31-4B8C-83A1-F6EECF244321}">
                <p14:modId xmlns:p14="http://schemas.microsoft.com/office/powerpoint/2010/main" val="113356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7" imgW="306" imgH="306" progId="TCLayout.ActiveDocument.1">
                  <p:embed/>
                </p:oleObj>
              </mc:Choice>
              <mc:Fallback>
                <p:oleObj name="think-cell Folie" r:id="rId27" imgW="306" imgH="306" progId="TCLayout.ActiveDocument.1">
                  <p:embed/>
                  <p:pic>
                    <p:nvPicPr>
                      <p:cNvPr id="5" name="Objekt 4" hidden="1">
                        <a:extLst>
                          <a:ext uri="{FF2B5EF4-FFF2-40B4-BE49-F238E27FC236}">
                            <a16:creationId xmlns:a16="http://schemas.microsoft.com/office/drawing/2014/main" id="{9336D8BB-6610-4C02-AECC-7FD574E81EFD}"/>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48137288-D4DD-47A0-A5A2-9B21E0843F0B}"/>
              </a:ext>
            </a:extLst>
          </p:cNvPr>
          <p:cNvSpPr>
            <a:spLocks noGrp="1"/>
          </p:cNvSpPr>
          <p:nvPr>
            <p:ph type="title"/>
          </p:nvPr>
        </p:nvSpPr>
        <p:spPr bwMode="gray">
          <a:xfrm>
            <a:off x="479425" y="739916"/>
            <a:ext cx="11233150" cy="443198"/>
          </a:xfrm>
          <a:prstGeom prst="rect">
            <a:avLst/>
          </a:prstGeom>
        </p:spPr>
        <p:txBody>
          <a:bodyPr vert="horz" lIns="0" tIns="0" rIns="0" bIns="0" rtlCol="0" anchor="t" anchorCtr="0">
            <a:noAutofit/>
          </a:bodyPr>
          <a:lstStyle/>
          <a:p>
            <a:r>
              <a:rPr lang="de-DE" noProof="0" dirty="0"/>
              <a:t>Headline, PT Sans, 32 </a:t>
            </a:r>
            <a:r>
              <a:rPr lang="de-DE" noProof="0" dirty="0" err="1"/>
              <a:t>pt</a:t>
            </a:r>
            <a:endParaRPr lang="de-DE" noProof="0" dirty="0"/>
          </a:p>
        </p:txBody>
      </p:sp>
      <p:sp>
        <p:nvSpPr>
          <p:cNvPr id="3" name="Textplatzhalter 2">
            <a:extLst>
              <a:ext uri="{FF2B5EF4-FFF2-40B4-BE49-F238E27FC236}">
                <a16:creationId xmlns:a16="http://schemas.microsoft.com/office/drawing/2014/main" id="{2A8DB32B-83D1-4D46-9114-9A1546EDEC8B}"/>
              </a:ext>
            </a:extLst>
          </p:cNvPr>
          <p:cNvSpPr>
            <a:spLocks noGrp="1"/>
          </p:cNvSpPr>
          <p:nvPr>
            <p:ph type="body" idx="1"/>
          </p:nvPr>
        </p:nvSpPr>
        <p:spPr bwMode="gray">
          <a:xfrm>
            <a:off x="479425" y="1628775"/>
            <a:ext cx="11233150" cy="4464050"/>
          </a:xfrm>
          <a:prstGeom prst="rect">
            <a:avLst/>
          </a:prstGeom>
        </p:spPr>
        <p:txBody>
          <a:bodyPr vert="horz" lIns="0" tIns="0" rIns="0" bIns="0" rtlCol="0" anchor="t" anchorCtr="0">
            <a:noAutofit/>
          </a:body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7" name="Gerader Verbinder 6">
            <a:extLst>
              <a:ext uri="{FF2B5EF4-FFF2-40B4-BE49-F238E27FC236}">
                <a16:creationId xmlns:a16="http://schemas.microsoft.com/office/drawing/2014/main" id="{FE75EBC2-3978-4F7E-B8CE-2B0C536A964E}"/>
              </a:ext>
            </a:extLst>
          </p:cNvPr>
          <p:cNvCxnSpPr>
            <a:cxnSpLocks/>
          </p:cNvCxnSpPr>
          <p:nvPr userDrawn="1"/>
        </p:nvCxnSpPr>
        <p:spPr bwMode="gray">
          <a:xfrm>
            <a:off x="479425" y="651016"/>
            <a:ext cx="11233150" cy="0"/>
          </a:xfrm>
          <a:prstGeom prst="line">
            <a:avLst/>
          </a:prstGeom>
          <a:noFill/>
          <a:ln w="6350" cap="flat">
            <a:solidFill>
              <a:srgbClr val="2F4D72"/>
            </a:solidFill>
            <a:prstDash val="solid"/>
            <a:miter/>
          </a:ln>
        </p:spPr>
      </p:cxnSp>
      <p:sp>
        <p:nvSpPr>
          <p:cNvPr id="8" name="Textfeld 7">
            <a:extLst>
              <a:ext uri="{FF2B5EF4-FFF2-40B4-BE49-F238E27FC236}">
                <a16:creationId xmlns:a16="http://schemas.microsoft.com/office/drawing/2014/main" id="{D3806088-DA19-440A-84FC-46E3F2E238FC}"/>
              </a:ext>
            </a:extLst>
          </p:cNvPr>
          <p:cNvSpPr txBox="1"/>
          <p:nvPr userDrawn="1"/>
        </p:nvSpPr>
        <p:spPr bwMode="gray">
          <a:xfrm>
            <a:off x="479425" y="6418362"/>
            <a:ext cx="1705595" cy="153888"/>
          </a:xfrm>
          <a:prstGeom prst="rect">
            <a:avLst/>
          </a:prstGeom>
        </p:spPr>
        <p:txBody>
          <a:bodyPr wrap="non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de-DE" noProof="0" dirty="0"/>
              <a:t>Fonds Finanz. Mein Maklerpool</a:t>
            </a:r>
          </a:p>
        </p:txBody>
      </p:sp>
      <p:sp>
        <p:nvSpPr>
          <p:cNvPr id="9" name="Textfeld 8">
            <a:extLst>
              <a:ext uri="{FF2B5EF4-FFF2-40B4-BE49-F238E27FC236}">
                <a16:creationId xmlns:a16="http://schemas.microsoft.com/office/drawing/2014/main" id="{34B55C68-02BC-4E32-9769-089A978EA39B}"/>
              </a:ext>
            </a:extLst>
          </p:cNvPr>
          <p:cNvSpPr txBox="1"/>
          <p:nvPr userDrawn="1"/>
        </p:nvSpPr>
        <p:spPr bwMode="gray">
          <a:xfrm>
            <a:off x="11252200" y="6418362"/>
            <a:ext cx="460375" cy="153888"/>
          </a:xfrm>
          <a:prstGeom prst="rect">
            <a:avLst/>
          </a:prstGeom>
        </p:spPr>
        <p:txBody>
          <a:bodyPr wrap="squar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r" rtl="0"/>
            <a:fld id="{9CABAB34-EED9-4944-9833-2D0472E7C8C0}" type="slidenum">
              <a:rPr lang="de-DE" noProof="0" smtClean="0"/>
              <a:pPr lvl="0" algn="r" rtl="0"/>
              <a:t>‹Nr.›</a:t>
            </a:fld>
            <a:endParaRPr lang="de-DE" noProof="0" dirty="0"/>
          </a:p>
        </p:txBody>
      </p:sp>
    </p:spTree>
    <p:extLst>
      <p:ext uri="{BB962C8B-B14F-4D97-AF65-F5344CB8AC3E}">
        <p14:creationId xmlns:p14="http://schemas.microsoft.com/office/powerpoint/2010/main" val="37652860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69" r:id="rId4"/>
    <p:sldLayoutId id="2147483654" r:id="rId5"/>
    <p:sldLayoutId id="2147483653" r:id="rId6"/>
    <p:sldLayoutId id="2147483652" r:id="rId7"/>
    <p:sldLayoutId id="2147483655" r:id="rId8"/>
    <p:sldLayoutId id="2147483656" r:id="rId9"/>
    <p:sldLayoutId id="2147483651" r:id="rId10"/>
    <p:sldLayoutId id="2147483657" r:id="rId11"/>
    <p:sldLayoutId id="2147483659" r:id="rId12"/>
    <p:sldLayoutId id="2147483658" r:id="rId13"/>
    <p:sldLayoutId id="2147483660" r:id="rId14"/>
    <p:sldLayoutId id="2147483661" r:id="rId15"/>
    <p:sldLayoutId id="2147483662" r:id="rId16"/>
    <p:sldLayoutId id="2147483663" r:id="rId17"/>
    <p:sldLayoutId id="2147483664" r:id="rId18"/>
    <p:sldLayoutId id="2147483668" r:id="rId19"/>
    <p:sldLayoutId id="2147483665" r:id="rId20"/>
    <p:sldLayoutId id="2147483673" r:id="rId21"/>
    <p:sldLayoutId id="2147483674" r:id="rId22"/>
    <p:sldLayoutId id="2147483666" r:id="rId23"/>
    <p:sldLayoutId id="2147483672" r:id="rId24"/>
  </p:sldLayoutIdLst>
  <p:txStyles>
    <p:titleStyle>
      <a:lvl1pPr algn="l" defTabSz="914400" rtl="0" eaLnBrk="1" latinLnBrk="0" hangingPunct="1">
        <a:lnSpc>
          <a:spcPct val="90000"/>
        </a:lnSpc>
        <a:spcBef>
          <a:spcPct val="0"/>
        </a:spcBef>
        <a:spcAft>
          <a:spcPts val="300"/>
        </a:spcAft>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BAE40"/>
          </p15:clr>
        </p15:guide>
        <p15:guide id="2" orient="horz" pos="1026" userDrawn="1">
          <p15:clr>
            <a:srgbClr val="FBAE40"/>
          </p15:clr>
        </p15:guide>
        <p15:guide id="4" pos="302" userDrawn="1">
          <p15:clr>
            <a:srgbClr val="FBAE40"/>
          </p15:clr>
        </p15:guide>
        <p15:guide id="5" pos="7378" userDrawn="1">
          <p15:clr>
            <a:srgbClr val="FBAE40"/>
          </p15:clr>
        </p15:guide>
        <p15:guide id="6" orient="horz" pos="3997" userDrawn="1">
          <p15:clr>
            <a:srgbClr val="FBAE40"/>
          </p15:clr>
        </p15:guide>
        <p15:guide id="7" orient="horz" pos="4140" userDrawn="1">
          <p15:clr>
            <a:srgbClr val="FBAE40"/>
          </p15:clr>
        </p15:guide>
        <p15:guide id="8" orient="horz" pos="754" userDrawn="1">
          <p15:clr>
            <a:srgbClr val="FBAE40"/>
          </p15:clr>
        </p15:guide>
        <p15:guide id="9" orient="horz" pos="3838"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2.jp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5.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6.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35.bin"/><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emf"/><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4.xml"/><Relationship Id="rId1" Type="http://schemas.openxmlformats.org/officeDocument/2006/relationships/tags" Target="../tags/tag37.xml"/><Relationship Id="rId5" Type="http://schemas.openxmlformats.org/officeDocument/2006/relationships/image" Target="../media/image24.jp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3.xml"/><Relationship Id="rId1" Type="http://schemas.openxmlformats.org/officeDocument/2006/relationships/tags" Target="../tags/tag39.xml"/><Relationship Id="rId5" Type="http://schemas.openxmlformats.org/officeDocument/2006/relationships/image" Target="../media/image26.jp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1.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11C94C-D050-4303-BD01-EB350D9CF355}"/>
              </a:ext>
            </a:extLst>
          </p:cNvPr>
          <p:cNvGraphicFramePr>
            <a:graphicFrameLocks noChangeAspect="1"/>
          </p:cNvGraphicFramePr>
          <p:nvPr>
            <p:custDataLst>
              <p:tags r:id="rId1"/>
            </p:custDataLst>
            <p:extLst>
              <p:ext uri="{D42A27DB-BD31-4B8C-83A1-F6EECF244321}">
                <p14:modId xmlns:p14="http://schemas.microsoft.com/office/powerpoint/2010/main" val="2353389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E511C94C-D050-4303-BD01-EB350D9CF3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C24C50A-6133-4997-BD17-338D41E40979}"/>
              </a:ext>
            </a:extLst>
          </p:cNvPr>
          <p:cNvSpPr>
            <a:spLocks noGrp="1"/>
          </p:cNvSpPr>
          <p:nvPr>
            <p:ph type="ctrTitle"/>
          </p:nvPr>
        </p:nvSpPr>
        <p:spPr>
          <a:xfrm>
            <a:off x="745185" y="3805389"/>
            <a:ext cx="5094302" cy="993092"/>
          </a:xfrm>
        </p:spPr>
        <p:txBody>
          <a:bodyPr vert="horz">
            <a:normAutofit/>
          </a:bodyPr>
          <a:lstStyle/>
          <a:p>
            <a:r>
              <a:rPr lang="de-DE" dirty="0"/>
              <a:t>Bedarf von Freiberuflern</a:t>
            </a:r>
          </a:p>
        </p:txBody>
      </p:sp>
      <p:sp>
        <p:nvSpPr>
          <p:cNvPr id="6" name="Untertitel 5">
            <a:extLst>
              <a:ext uri="{FF2B5EF4-FFF2-40B4-BE49-F238E27FC236}">
                <a16:creationId xmlns:a16="http://schemas.microsoft.com/office/drawing/2014/main" id="{73A397DA-5884-49B1-AE71-81733D306727}"/>
              </a:ext>
            </a:extLst>
          </p:cNvPr>
          <p:cNvSpPr>
            <a:spLocks noGrp="1"/>
          </p:cNvSpPr>
          <p:nvPr>
            <p:ph type="subTitle" idx="1"/>
          </p:nvPr>
        </p:nvSpPr>
        <p:spPr>
          <a:xfrm>
            <a:off x="745183" y="4841551"/>
            <a:ext cx="5094301" cy="615553"/>
          </a:xfrm>
        </p:spPr>
        <p:txBody>
          <a:bodyPr/>
          <a:lstStyle/>
          <a:p>
            <a:r>
              <a:rPr lang="de-DE" dirty="0"/>
              <a:t>Nimm, was du brauchst und vergiss den Rest!</a:t>
            </a:r>
          </a:p>
        </p:txBody>
      </p:sp>
      <p:sp>
        <p:nvSpPr>
          <p:cNvPr id="7" name="Textplatzhalter 6">
            <a:extLst>
              <a:ext uri="{FF2B5EF4-FFF2-40B4-BE49-F238E27FC236}">
                <a16:creationId xmlns:a16="http://schemas.microsoft.com/office/drawing/2014/main" id="{2E2DEADD-F6D0-477C-A197-A83F865C028B}"/>
              </a:ext>
            </a:extLst>
          </p:cNvPr>
          <p:cNvSpPr>
            <a:spLocks noGrp="1"/>
          </p:cNvSpPr>
          <p:nvPr>
            <p:ph type="body" sz="quarter" idx="13"/>
          </p:nvPr>
        </p:nvSpPr>
        <p:spPr>
          <a:xfrm>
            <a:off x="745184" y="5851632"/>
            <a:ext cx="3320978" cy="369332"/>
          </a:xfrm>
        </p:spPr>
        <p:txBody>
          <a:bodyPr/>
          <a:lstStyle/>
          <a:p>
            <a:r>
              <a:rPr lang="de-DE" dirty="0"/>
              <a:t>Philip Wenzel| Vertriebsspezialist BU</a:t>
            </a:r>
          </a:p>
        </p:txBody>
      </p:sp>
      <p:pic>
        <p:nvPicPr>
          <p:cNvPr id="9" name="Bildplatzhalter 8">
            <a:extLst>
              <a:ext uri="{FF2B5EF4-FFF2-40B4-BE49-F238E27FC236}">
                <a16:creationId xmlns:a16="http://schemas.microsoft.com/office/drawing/2014/main" id="{4BD08E32-BCC4-49DB-B535-F17C26ADD710}"/>
              </a:ext>
            </a:extLst>
          </p:cNvPr>
          <p:cNvPicPr>
            <a:picLocks noGrp="1" noChangeAspect="1"/>
          </p:cNvPicPr>
          <p:nvPr>
            <p:ph type="pic" sz="quarter" idx="14"/>
          </p:nvPr>
        </p:nvPicPr>
        <p:blipFill>
          <a:blip r:embed="rId5"/>
          <a:srcRect t="1" b="1"/>
          <a:stretch>
            <a:fillRect/>
          </a:stretch>
        </p:blipFill>
        <p:spPr/>
      </p:pic>
    </p:spTree>
    <p:extLst>
      <p:ext uri="{BB962C8B-B14F-4D97-AF65-F5344CB8AC3E}">
        <p14:creationId xmlns:p14="http://schemas.microsoft.com/office/powerpoint/2010/main" val="8490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Umorganisation ist nicht gleich Umorganisation…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732912"/>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Worauf kommt es an?</a:t>
            </a:r>
          </a:p>
        </p:txBody>
      </p:sp>
      <p:pic>
        <p:nvPicPr>
          <p:cNvPr id="4" name="Grafik 3">
            <a:extLst>
              <a:ext uri="{FF2B5EF4-FFF2-40B4-BE49-F238E27FC236}">
                <a16:creationId xmlns:a16="http://schemas.microsoft.com/office/drawing/2014/main" id="{F975BA0C-D93A-9CEC-49B4-9410C8923A80}"/>
              </a:ext>
            </a:extLst>
          </p:cNvPr>
          <p:cNvPicPr>
            <a:picLocks noChangeAspect="1"/>
          </p:cNvPicPr>
          <p:nvPr/>
        </p:nvPicPr>
        <p:blipFill>
          <a:blip r:embed="rId5"/>
          <a:stretch>
            <a:fillRect/>
          </a:stretch>
        </p:blipFill>
        <p:spPr>
          <a:xfrm>
            <a:off x="0" y="1572309"/>
            <a:ext cx="12192000" cy="1304006"/>
          </a:xfrm>
          <a:prstGeom prst="rect">
            <a:avLst/>
          </a:prstGeom>
        </p:spPr>
      </p:pic>
      <p:pic>
        <p:nvPicPr>
          <p:cNvPr id="7" name="Grafik 6">
            <a:extLst>
              <a:ext uri="{FF2B5EF4-FFF2-40B4-BE49-F238E27FC236}">
                <a16:creationId xmlns:a16="http://schemas.microsoft.com/office/drawing/2014/main" id="{944EA8C0-6768-5628-7904-120D81335AD5}"/>
              </a:ext>
            </a:extLst>
          </p:cNvPr>
          <p:cNvPicPr>
            <a:picLocks noChangeAspect="1"/>
          </p:cNvPicPr>
          <p:nvPr/>
        </p:nvPicPr>
        <p:blipFill>
          <a:blip r:embed="rId6"/>
          <a:stretch>
            <a:fillRect/>
          </a:stretch>
        </p:blipFill>
        <p:spPr>
          <a:xfrm>
            <a:off x="3142838" y="3200094"/>
            <a:ext cx="5906324" cy="1867161"/>
          </a:xfrm>
          <a:prstGeom prst="rect">
            <a:avLst/>
          </a:prstGeom>
        </p:spPr>
      </p:pic>
    </p:spTree>
    <p:extLst>
      <p:ext uri="{BB962C8B-B14F-4D97-AF65-F5344CB8AC3E}">
        <p14:creationId xmlns:p14="http://schemas.microsoft.com/office/powerpoint/2010/main" val="307111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Umorganisation ist nicht gleich Umorganisation…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732912"/>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Worauf kommt es an?</a:t>
            </a:r>
          </a:p>
        </p:txBody>
      </p:sp>
      <p:pic>
        <p:nvPicPr>
          <p:cNvPr id="8" name="Grafik 7">
            <a:extLst>
              <a:ext uri="{FF2B5EF4-FFF2-40B4-BE49-F238E27FC236}">
                <a16:creationId xmlns:a16="http://schemas.microsoft.com/office/drawing/2014/main" id="{A356EF49-509F-3BC4-F5E9-EA68C8E3DA1B}"/>
              </a:ext>
            </a:extLst>
          </p:cNvPr>
          <p:cNvPicPr>
            <a:picLocks noChangeAspect="1"/>
          </p:cNvPicPr>
          <p:nvPr/>
        </p:nvPicPr>
        <p:blipFill>
          <a:blip r:embed="rId5"/>
          <a:stretch>
            <a:fillRect/>
          </a:stretch>
        </p:blipFill>
        <p:spPr>
          <a:xfrm>
            <a:off x="3277704" y="1335883"/>
            <a:ext cx="5636591" cy="5142628"/>
          </a:xfrm>
          <a:prstGeom prst="rect">
            <a:avLst/>
          </a:prstGeom>
        </p:spPr>
      </p:pic>
    </p:spTree>
    <p:extLst>
      <p:ext uri="{BB962C8B-B14F-4D97-AF65-F5344CB8AC3E}">
        <p14:creationId xmlns:p14="http://schemas.microsoft.com/office/powerpoint/2010/main" val="286246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Umorganisation ist nicht gleich Umorganisation…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732912"/>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Worauf kommt es an?</a:t>
            </a:r>
          </a:p>
        </p:txBody>
      </p:sp>
      <p:pic>
        <p:nvPicPr>
          <p:cNvPr id="7" name="Grafik 6">
            <a:extLst>
              <a:ext uri="{FF2B5EF4-FFF2-40B4-BE49-F238E27FC236}">
                <a16:creationId xmlns:a16="http://schemas.microsoft.com/office/drawing/2014/main" id="{41FB6444-409B-5FC5-7B49-2AD8CD40BA3B}"/>
              </a:ext>
            </a:extLst>
          </p:cNvPr>
          <p:cNvPicPr>
            <a:picLocks noChangeAspect="1"/>
          </p:cNvPicPr>
          <p:nvPr/>
        </p:nvPicPr>
        <p:blipFill>
          <a:blip r:embed="rId5"/>
          <a:stretch>
            <a:fillRect/>
          </a:stretch>
        </p:blipFill>
        <p:spPr>
          <a:xfrm>
            <a:off x="0" y="3069249"/>
            <a:ext cx="12192000" cy="719502"/>
          </a:xfrm>
          <a:prstGeom prst="rect">
            <a:avLst/>
          </a:prstGeom>
        </p:spPr>
      </p:pic>
    </p:spTree>
    <p:extLst>
      <p:ext uri="{BB962C8B-B14F-4D97-AF65-F5344CB8AC3E}">
        <p14:creationId xmlns:p14="http://schemas.microsoft.com/office/powerpoint/2010/main" val="38542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Und Unterstützung bei Umorganisation…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732912"/>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Worauf kommt es an?</a:t>
            </a:r>
          </a:p>
        </p:txBody>
      </p:sp>
      <p:pic>
        <p:nvPicPr>
          <p:cNvPr id="8" name="Grafik 7">
            <a:extLst>
              <a:ext uri="{FF2B5EF4-FFF2-40B4-BE49-F238E27FC236}">
                <a16:creationId xmlns:a16="http://schemas.microsoft.com/office/drawing/2014/main" id="{885EB0C0-630D-5B5A-D621-288302CC3896}"/>
              </a:ext>
            </a:extLst>
          </p:cNvPr>
          <p:cNvPicPr>
            <a:picLocks noChangeAspect="1"/>
          </p:cNvPicPr>
          <p:nvPr/>
        </p:nvPicPr>
        <p:blipFill>
          <a:blip r:embed="rId5"/>
          <a:stretch>
            <a:fillRect/>
          </a:stretch>
        </p:blipFill>
        <p:spPr>
          <a:xfrm>
            <a:off x="479425" y="1482052"/>
            <a:ext cx="4734586" cy="2467319"/>
          </a:xfrm>
          <a:prstGeom prst="rect">
            <a:avLst/>
          </a:prstGeom>
        </p:spPr>
      </p:pic>
      <p:pic>
        <p:nvPicPr>
          <p:cNvPr id="10" name="Grafik 9">
            <a:extLst>
              <a:ext uri="{FF2B5EF4-FFF2-40B4-BE49-F238E27FC236}">
                <a16:creationId xmlns:a16="http://schemas.microsoft.com/office/drawing/2014/main" id="{1F07192B-187D-0963-FECA-247D7A91A839}"/>
              </a:ext>
            </a:extLst>
          </p:cNvPr>
          <p:cNvPicPr>
            <a:picLocks noChangeAspect="1"/>
          </p:cNvPicPr>
          <p:nvPr/>
        </p:nvPicPr>
        <p:blipFill>
          <a:blip r:embed="rId6"/>
          <a:stretch>
            <a:fillRect/>
          </a:stretch>
        </p:blipFill>
        <p:spPr>
          <a:xfrm>
            <a:off x="3488215" y="1232578"/>
            <a:ext cx="4427448" cy="2966265"/>
          </a:xfrm>
          <a:prstGeom prst="rect">
            <a:avLst/>
          </a:prstGeom>
        </p:spPr>
      </p:pic>
      <p:pic>
        <p:nvPicPr>
          <p:cNvPr id="12" name="Grafik 11">
            <a:extLst>
              <a:ext uri="{FF2B5EF4-FFF2-40B4-BE49-F238E27FC236}">
                <a16:creationId xmlns:a16="http://schemas.microsoft.com/office/drawing/2014/main" id="{764E1929-D7C0-40E4-3FA2-BBC1306832BB}"/>
              </a:ext>
            </a:extLst>
          </p:cNvPr>
          <p:cNvPicPr>
            <a:picLocks noChangeAspect="1"/>
          </p:cNvPicPr>
          <p:nvPr/>
        </p:nvPicPr>
        <p:blipFill>
          <a:blip r:embed="rId7"/>
          <a:stretch>
            <a:fillRect/>
          </a:stretch>
        </p:blipFill>
        <p:spPr>
          <a:xfrm>
            <a:off x="696887" y="3960123"/>
            <a:ext cx="3329829" cy="1491439"/>
          </a:xfrm>
          <a:prstGeom prst="rect">
            <a:avLst/>
          </a:prstGeom>
        </p:spPr>
      </p:pic>
      <p:pic>
        <p:nvPicPr>
          <p:cNvPr id="14" name="Grafik 13">
            <a:extLst>
              <a:ext uri="{FF2B5EF4-FFF2-40B4-BE49-F238E27FC236}">
                <a16:creationId xmlns:a16="http://schemas.microsoft.com/office/drawing/2014/main" id="{329B2F36-27F6-0CC5-E849-28343273758B}"/>
              </a:ext>
            </a:extLst>
          </p:cNvPr>
          <p:cNvPicPr>
            <a:picLocks noChangeAspect="1"/>
          </p:cNvPicPr>
          <p:nvPr/>
        </p:nvPicPr>
        <p:blipFill>
          <a:blip r:embed="rId8"/>
          <a:stretch>
            <a:fillRect/>
          </a:stretch>
        </p:blipFill>
        <p:spPr>
          <a:xfrm>
            <a:off x="6355202" y="1194981"/>
            <a:ext cx="5629013" cy="1380701"/>
          </a:xfrm>
          <a:prstGeom prst="rect">
            <a:avLst/>
          </a:prstGeom>
        </p:spPr>
      </p:pic>
      <p:pic>
        <p:nvPicPr>
          <p:cNvPr id="16" name="Grafik 15">
            <a:extLst>
              <a:ext uri="{FF2B5EF4-FFF2-40B4-BE49-F238E27FC236}">
                <a16:creationId xmlns:a16="http://schemas.microsoft.com/office/drawing/2014/main" id="{A7DC713D-F5E9-B2D6-68F0-5CF92AE888E8}"/>
              </a:ext>
            </a:extLst>
          </p:cNvPr>
          <p:cNvPicPr>
            <a:picLocks noChangeAspect="1"/>
          </p:cNvPicPr>
          <p:nvPr/>
        </p:nvPicPr>
        <p:blipFill>
          <a:blip r:embed="rId9"/>
          <a:stretch>
            <a:fillRect/>
          </a:stretch>
        </p:blipFill>
        <p:spPr>
          <a:xfrm>
            <a:off x="6722903" y="2392296"/>
            <a:ext cx="4667901" cy="2210108"/>
          </a:xfrm>
          <a:prstGeom prst="rect">
            <a:avLst/>
          </a:prstGeom>
        </p:spPr>
      </p:pic>
      <p:pic>
        <p:nvPicPr>
          <p:cNvPr id="18" name="Grafik 17">
            <a:extLst>
              <a:ext uri="{FF2B5EF4-FFF2-40B4-BE49-F238E27FC236}">
                <a16:creationId xmlns:a16="http://schemas.microsoft.com/office/drawing/2014/main" id="{55E2E8D1-486E-7F11-0AA0-953993F4473D}"/>
              </a:ext>
            </a:extLst>
          </p:cNvPr>
          <p:cNvPicPr>
            <a:picLocks noChangeAspect="1"/>
          </p:cNvPicPr>
          <p:nvPr/>
        </p:nvPicPr>
        <p:blipFill>
          <a:blip r:embed="rId10"/>
          <a:stretch>
            <a:fillRect/>
          </a:stretch>
        </p:blipFill>
        <p:spPr>
          <a:xfrm>
            <a:off x="3605466" y="3750552"/>
            <a:ext cx="5913278" cy="2709629"/>
          </a:xfrm>
          <a:prstGeom prst="rect">
            <a:avLst/>
          </a:prstGeom>
        </p:spPr>
      </p:pic>
    </p:spTree>
    <p:extLst>
      <p:ext uri="{BB962C8B-B14F-4D97-AF65-F5344CB8AC3E}">
        <p14:creationId xmlns:p14="http://schemas.microsoft.com/office/powerpoint/2010/main" val="419223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Muss ein Freiberufler privat vorsorgen?</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7" name="Bildplatzhalter 6" descr="Ein Bild, das Kleidung, Person, Mann, Schuhwerk enthält.&#10;&#10;Automatisch generierte Beschreibung">
            <a:extLst>
              <a:ext uri="{FF2B5EF4-FFF2-40B4-BE49-F238E27FC236}">
                <a16:creationId xmlns:a16="http://schemas.microsoft.com/office/drawing/2014/main" id="{1BDA241F-BEF6-B074-D262-2D5A05B7E136}"/>
              </a:ext>
            </a:extLst>
          </p:cNvPr>
          <p:cNvPicPr>
            <a:picLocks noGrp="1" noChangeAspect="1"/>
          </p:cNvPicPr>
          <p:nvPr>
            <p:ph type="pic" sz="quarter" idx="14"/>
          </p:nvPr>
        </p:nvPicPr>
        <p:blipFill>
          <a:blip r:embed="rId2"/>
          <a:srcRect t="9087" b="9087"/>
          <a:stretch>
            <a:fillRect/>
          </a:stretch>
        </p:blipFill>
        <p:spPr/>
      </p:pic>
    </p:spTree>
    <p:extLst>
      <p:ext uri="{BB962C8B-B14F-4D97-AF65-F5344CB8AC3E}">
        <p14:creationId xmlns:p14="http://schemas.microsoft.com/office/powerpoint/2010/main" val="25731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Bildplatzhalter 10" descr="Ein Bild, das Kleidung, Menschliches Gesicht, Person, Wand enthält.&#10;&#10;Automatisch generierte Beschreibung">
            <a:extLst>
              <a:ext uri="{FF2B5EF4-FFF2-40B4-BE49-F238E27FC236}">
                <a16:creationId xmlns:a16="http://schemas.microsoft.com/office/drawing/2014/main" id="{9A6022B8-D78A-BD59-048C-90BABE5E0BD5}"/>
              </a:ext>
            </a:extLst>
          </p:cNvPr>
          <p:cNvPicPr>
            <a:picLocks noGrp="1" noChangeAspect="1"/>
          </p:cNvPicPr>
          <p:nvPr>
            <p:ph type="pic" sz="quarter" idx="13"/>
          </p:nvPr>
        </p:nvPicPr>
        <p:blipFill>
          <a:blip r:embed="rId5"/>
          <a:srcRect l="21234" r="21234"/>
          <a:stretch>
            <a:fillRect/>
          </a:stretch>
        </p:blipFill>
        <p:spPr/>
      </p:pic>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p:txBody>
          <a:bodyPr vert="horz"/>
          <a:lstStyle/>
          <a:p>
            <a:r>
              <a:rPr lang="de-DE" dirty="0"/>
              <a:t>Der Freiberufler ist grundsätzlich abgesichert…</a:t>
            </a:r>
          </a:p>
        </p:txBody>
      </p:sp>
      <p:sp>
        <p:nvSpPr>
          <p:cNvPr id="4" name="Textplatzhalter 3">
            <a:extLst>
              <a:ext uri="{FF2B5EF4-FFF2-40B4-BE49-F238E27FC236}">
                <a16:creationId xmlns:a16="http://schemas.microsoft.com/office/drawing/2014/main" id="{69CCC8FD-556F-E20E-7D9E-D5A0189F1BA0}"/>
              </a:ext>
            </a:extLst>
          </p:cNvPr>
          <p:cNvSpPr>
            <a:spLocks noGrp="1"/>
          </p:cNvSpPr>
          <p:nvPr>
            <p:ph type="body" sz="quarter" idx="12"/>
          </p:nvPr>
        </p:nvSpPr>
        <p:spPr>
          <a:xfrm>
            <a:off x="6240461" y="371703"/>
            <a:ext cx="5472114" cy="215444"/>
          </a:xfrm>
        </p:spPr>
        <p:txBody>
          <a:bodyPr/>
          <a:lstStyle/>
          <a:p>
            <a:r>
              <a:rPr lang="de-DE" dirty="0"/>
              <a:t>Was braucht der Freiberufler?</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6096000" y="2320003"/>
            <a:ext cx="5678094"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…aber gegen Berufsunfähigkeit nicht ausreichend. </a:t>
            </a:r>
          </a:p>
          <a:p>
            <a:pPr marL="285750" indent="-285750">
              <a:buFont typeface="Arial" panose="020B0604020202020204" pitchFamily="34" charset="0"/>
              <a:buChar char="•"/>
            </a:pPr>
            <a:r>
              <a:rPr lang="de-DE" sz="1600" b="0" dirty="0"/>
              <a:t>Die private BU-Versicherung leistet früher. Die Praxis oder Kanzlei kann gerettet werden.</a:t>
            </a:r>
          </a:p>
          <a:p>
            <a:pPr marL="285750" indent="-285750">
              <a:buFont typeface="Arial" panose="020B0604020202020204" pitchFamily="34" charset="0"/>
              <a:buChar char="•"/>
            </a:pPr>
            <a:r>
              <a:rPr lang="de-DE" sz="1600" b="0" dirty="0"/>
              <a:t>Ich kann die Laufzeit wählen.</a:t>
            </a:r>
          </a:p>
          <a:p>
            <a:pPr marL="285750" indent="-285750">
              <a:buFont typeface="Arial" panose="020B0604020202020204" pitchFamily="34" charset="0"/>
              <a:buChar char="•"/>
            </a:pPr>
            <a:r>
              <a:rPr lang="de-DE" sz="1600" b="0" dirty="0"/>
              <a:t>Ich kann von Beginn an die richtige Höhe wählen.</a:t>
            </a:r>
          </a:p>
          <a:p>
            <a:pPr marL="285750" indent="-285750">
              <a:buFont typeface="Arial" panose="020B0604020202020204" pitchFamily="34" charset="0"/>
              <a:buChar char="•"/>
            </a:pPr>
            <a:r>
              <a:rPr lang="de-DE" sz="1600" b="0" dirty="0"/>
              <a:t>Ich kann sogar über mehrere Versicherungen alle Ausgaben passgenau absichern... </a:t>
            </a:r>
            <a:br>
              <a:rPr lang="de-DE" sz="1600" b="0" dirty="0"/>
            </a:br>
            <a:br>
              <a:rPr lang="de-DE" sz="1600" b="0" dirty="0"/>
            </a:br>
            <a:r>
              <a:rPr lang="de-DE" sz="1600" b="0" dirty="0">
                <a:sym typeface="Wingdings" panose="05000000000000000000" pitchFamily="2" charset="2"/>
              </a:rPr>
              <a:t>DD für die Finanzierung der Praxis oder Key-Person-Risiken, Grundfähigkeits-Versicherung gegen Freizeitrisiken usw.</a:t>
            </a:r>
            <a:endParaRPr lang="de-DE" sz="1600" b="0" dirty="0"/>
          </a:p>
        </p:txBody>
      </p:sp>
    </p:spTree>
    <p:extLst>
      <p:ext uri="{BB962C8B-B14F-4D97-AF65-F5344CB8AC3E}">
        <p14:creationId xmlns:p14="http://schemas.microsoft.com/office/powerpoint/2010/main" val="20314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Und was sind die Ausgaben?</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7" name="Bildplatzhalter 6" descr="Ein Bild, das Menschliches Gesicht, Person, Kleidung, Lächeln enthält.&#10;&#10;Automatisch generierte Beschreibung">
            <a:extLst>
              <a:ext uri="{FF2B5EF4-FFF2-40B4-BE49-F238E27FC236}">
                <a16:creationId xmlns:a16="http://schemas.microsoft.com/office/drawing/2014/main" id="{FC19730C-F9CE-DEFD-5614-A6039A6F3B16}"/>
              </a:ext>
            </a:extLst>
          </p:cNvPr>
          <p:cNvPicPr>
            <a:picLocks noGrp="1" noChangeAspect="1"/>
          </p:cNvPicPr>
          <p:nvPr>
            <p:ph type="pic" sz="quarter" idx="14"/>
          </p:nvPr>
        </p:nvPicPr>
        <p:blipFill>
          <a:blip r:embed="rId2"/>
          <a:srcRect t="9067" b="9067"/>
          <a:stretch>
            <a:fillRect/>
          </a:stretch>
        </p:blipFill>
        <p:spPr/>
      </p:pic>
    </p:spTree>
    <p:extLst>
      <p:ext uri="{BB962C8B-B14F-4D97-AF65-F5344CB8AC3E}">
        <p14:creationId xmlns:p14="http://schemas.microsoft.com/office/powerpoint/2010/main" val="309294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Der Bedarf sind </a:t>
            </a:r>
            <a:r>
              <a:rPr lang="de-DE"/>
              <a:t>Ausgaben…</a:t>
            </a:r>
            <a:endParaRPr lang="de-DE" dirty="0"/>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ermittle ich den Bedarf?</a:t>
            </a:r>
          </a:p>
        </p:txBody>
      </p:sp>
      <p:grpSp>
        <p:nvGrpSpPr>
          <p:cNvPr id="4" name="Gruppieren 3">
            <a:extLst>
              <a:ext uri="{FF2B5EF4-FFF2-40B4-BE49-F238E27FC236}">
                <a16:creationId xmlns:a16="http://schemas.microsoft.com/office/drawing/2014/main" id="{3AD23397-8F54-DD91-34EA-62F95FE54EB2}"/>
              </a:ext>
            </a:extLst>
          </p:cNvPr>
          <p:cNvGrpSpPr/>
          <p:nvPr/>
        </p:nvGrpSpPr>
        <p:grpSpPr>
          <a:xfrm>
            <a:off x="675388" y="1279759"/>
            <a:ext cx="10731925" cy="4661578"/>
            <a:chOff x="-132679" y="1279759"/>
            <a:chExt cx="11539992" cy="4661578"/>
          </a:xfrm>
        </p:grpSpPr>
        <p:sp>
          <p:nvSpPr>
            <p:cNvPr id="7" name="Rechteck 6">
              <a:extLst>
                <a:ext uri="{FF2B5EF4-FFF2-40B4-BE49-F238E27FC236}">
                  <a16:creationId xmlns:a16="http://schemas.microsoft.com/office/drawing/2014/main" id="{F27F80FE-52EE-B1CF-0623-76DF9AB5CD18}"/>
                </a:ext>
              </a:extLst>
            </p:cNvPr>
            <p:cNvSpPr/>
            <p:nvPr/>
          </p:nvSpPr>
          <p:spPr>
            <a:xfrm>
              <a:off x="4062173" y="3736708"/>
              <a:ext cx="7200701" cy="1863322"/>
            </a:xfrm>
            <a:prstGeom prst="rect">
              <a:avLst/>
            </a:prstGeom>
            <a:solidFill>
              <a:srgbClr val="FFFFFF">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PT Sans"/>
                <a:ea typeface="+mn-ea"/>
                <a:cs typeface="+mn-cs"/>
              </a:endParaRPr>
            </a:p>
          </p:txBody>
        </p:sp>
        <p:sp>
          <p:nvSpPr>
            <p:cNvPr id="8" name="Rechteck 7">
              <a:extLst>
                <a:ext uri="{FF2B5EF4-FFF2-40B4-BE49-F238E27FC236}">
                  <a16:creationId xmlns:a16="http://schemas.microsoft.com/office/drawing/2014/main" id="{27D48A0C-45D7-EE88-904F-98EF628E1000}"/>
                </a:ext>
              </a:extLst>
            </p:cNvPr>
            <p:cNvSpPr/>
            <p:nvPr/>
          </p:nvSpPr>
          <p:spPr bwMode="auto">
            <a:xfrm>
              <a:off x="2858905" y="1887311"/>
              <a:ext cx="4894443" cy="202061"/>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11" name="Rechteck 10">
              <a:extLst>
                <a:ext uri="{FF2B5EF4-FFF2-40B4-BE49-F238E27FC236}">
                  <a16:creationId xmlns:a16="http://schemas.microsoft.com/office/drawing/2014/main" id="{153CF57B-3C7F-C4CF-A33E-5B400EB293A9}"/>
                </a:ext>
              </a:extLst>
            </p:cNvPr>
            <p:cNvSpPr/>
            <p:nvPr/>
          </p:nvSpPr>
          <p:spPr bwMode="auto">
            <a:xfrm>
              <a:off x="2438967" y="2086874"/>
              <a:ext cx="5314378" cy="324000"/>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12" name="Rechteck 11">
              <a:extLst>
                <a:ext uri="{FF2B5EF4-FFF2-40B4-BE49-F238E27FC236}">
                  <a16:creationId xmlns:a16="http://schemas.microsoft.com/office/drawing/2014/main" id="{CA9FC294-C69E-9D10-D12F-6111FC424632}"/>
                </a:ext>
              </a:extLst>
            </p:cNvPr>
            <p:cNvSpPr/>
            <p:nvPr/>
          </p:nvSpPr>
          <p:spPr bwMode="auto">
            <a:xfrm>
              <a:off x="1584088" y="2292472"/>
              <a:ext cx="6169258" cy="360000"/>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13" name="Untertitel 2">
              <a:extLst>
                <a:ext uri="{FF2B5EF4-FFF2-40B4-BE49-F238E27FC236}">
                  <a16:creationId xmlns:a16="http://schemas.microsoft.com/office/drawing/2014/main" id="{F31EE404-6291-F285-5E81-6A4482A4D7C8}"/>
                </a:ext>
              </a:extLst>
            </p:cNvPr>
            <p:cNvSpPr txBox="1">
              <a:spLocks/>
            </p:cNvSpPr>
            <p:nvPr/>
          </p:nvSpPr>
          <p:spPr>
            <a:xfrm>
              <a:off x="1021493" y="3214860"/>
              <a:ext cx="9144000" cy="1655762"/>
            </a:xfrm>
          </p:spPr>
          <p:txBody>
            <a:bodyPr/>
            <a:lstStyle>
              <a:lvl1pPr marL="0" indent="0" algn="ctr" defTabSz="1219170" rtl="0" eaLnBrk="1" latinLnBrk="0" hangingPunct="1">
                <a:spcBef>
                  <a:spcPct val="20000"/>
                </a:spcBef>
                <a:buFont typeface="Arial" panose="020B0604020202020204" pitchFamily="34" charset="0"/>
                <a:buNone/>
                <a:defRPr lang="de-DE" sz="2400" kern="1200">
                  <a:solidFill>
                    <a:schemeClr val="accent2"/>
                  </a:solidFill>
                  <a:latin typeface="+mn-lt"/>
                  <a:ea typeface="+mn-ea"/>
                  <a:cs typeface="+mn-cs"/>
                </a:defRPr>
              </a:lvl1pPr>
              <a:lvl2pPr marL="457200" indent="0" algn="ctr" defTabSz="1219170" rtl="0" eaLnBrk="1" latinLnBrk="0" hangingPunct="1">
                <a:spcBef>
                  <a:spcPct val="20000"/>
                </a:spcBef>
                <a:buFont typeface="Arial" panose="020B0604020202020204" pitchFamily="34" charset="0"/>
                <a:buNone/>
                <a:defRPr lang="de-DE" sz="2000" kern="1200" baseline="0">
                  <a:solidFill>
                    <a:schemeClr val="accent2"/>
                  </a:solidFill>
                  <a:latin typeface="+mn-lt"/>
                  <a:ea typeface="+mn-ea"/>
                  <a:cs typeface="+mn-cs"/>
                </a:defRPr>
              </a:lvl2pPr>
              <a:lvl3pPr marL="914400" indent="0" algn="ctr" defTabSz="1219170" rtl="0" eaLnBrk="1" latinLnBrk="0" hangingPunct="1">
                <a:spcBef>
                  <a:spcPct val="20000"/>
                </a:spcBef>
                <a:buFont typeface="Arial" panose="020B0604020202020204" pitchFamily="34" charset="0"/>
                <a:buNone/>
                <a:defRPr lang="de-DE" sz="1800" kern="1200" baseline="0">
                  <a:solidFill>
                    <a:schemeClr val="accent2"/>
                  </a:solidFill>
                  <a:effectLst/>
                  <a:latin typeface="+mn-lt"/>
                  <a:ea typeface="+mn-ea"/>
                  <a:cs typeface="+mn-cs"/>
                </a:defRPr>
              </a:lvl3pPr>
              <a:lvl4pPr marL="13716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4pPr>
              <a:lvl5pPr marL="18288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2860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srgbClr val="000000"/>
                </a:solidFill>
                <a:effectLst/>
                <a:uLnTx/>
                <a:uFillTx/>
                <a:latin typeface="PT Sans"/>
                <a:ea typeface="+mn-ea"/>
                <a:cs typeface="+mn-cs"/>
              </a:endParaRPr>
            </a:p>
          </p:txBody>
        </p:sp>
        <p:sp>
          <p:nvSpPr>
            <p:cNvPr id="14" name="Rechteck 13">
              <a:extLst>
                <a:ext uri="{FF2B5EF4-FFF2-40B4-BE49-F238E27FC236}">
                  <a16:creationId xmlns:a16="http://schemas.microsoft.com/office/drawing/2014/main" id="{6D3E2360-5113-1C6D-E10A-F344169F067E}"/>
                </a:ext>
              </a:extLst>
            </p:cNvPr>
            <p:cNvSpPr/>
            <p:nvPr/>
          </p:nvSpPr>
          <p:spPr>
            <a:xfrm>
              <a:off x="552641" y="2503246"/>
              <a:ext cx="7200701" cy="3090325"/>
            </a:xfrm>
            <a:prstGeom prst="rect">
              <a:avLst/>
            </a:prstGeom>
            <a:solidFill>
              <a:srgbClr val="FFFFFF">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PT Sans"/>
                <a:ea typeface="+mn-ea"/>
                <a:cs typeface="+mn-cs"/>
              </a:endParaRPr>
            </a:p>
          </p:txBody>
        </p:sp>
        <p:cxnSp>
          <p:nvCxnSpPr>
            <p:cNvPr id="15" name="Gerader Verbinder 14">
              <a:extLst>
                <a:ext uri="{FF2B5EF4-FFF2-40B4-BE49-F238E27FC236}">
                  <a16:creationId xmlns:a16="http://schemas.microsoft.com/office/drawing/2014/main" id="{D24B36EC-EEFF-C6BC-F7E7-2DBE6DB17F8B}"/>
                </a:ext>
              </a:extLst>
            </p:cNvPr>
            <p:cNvCxnSpPr/>
            <p:nvPr/>
          </p:nvCxnSpPr>
          <p:spPr>
            <a:xfrm>
              <a:off x="1276352" y="5609787"/>
              <a:ext cx="0" cy="114301"/>
            </a:xfrm>
            <a:prstGeom prst="line">
              <a:avLst/>
            </a:prstGeom>
            <a:noFill/>
            <a:ln w="38100" cap="flat" cmpd="sng" algn="ctr">
              <a:solidFill>
                <a:srgbClr val="FFFFFF">
                  <a:lumMod val="50000"/>
                </a:srgbClr>
              </a:solidFill>
              <a:prstDash val="solid"/>
            </a:ln>
            <a:effectLst/>
          </p:spPr>
        </p:cxnSp>
        <p:cxnSp>
          <p:nvCxnSpPr>
            <p:cNvPr id="16" name="Gerader Verbinder 15">
              <a:extLst>
                <a:ext uri="{FF2B5EF4-FFF2-40B4-BE49-F238E27FC236}">
                  <a16:creationId xmlns:a16="http://schemas.microsoft.com/office/drawing/2014/main" id="{1B137840-8E90-21EA-783B-A9951BE48843}"/>
                </a:ext>
              </a:extLst>
            </p:cNvPr>
            <p:cNvCxnSpPr>
              <a:cxnSpLocks/>
            </p:cNvCxnSpPr>
            <p:nvPr/>
          </p:nvCxnSpPr>
          <p:spPr>
            <a:xfrm>
              <a:off x="2000252" y="5611074"/>
              <a:ext cx="0" cy="114301"/>
            </a:xfrm>
            <a:prstGeom prst="line">
              <a:avLst/>
            </a:prstGeom>
            <a:noFill/>
            <a:ln w="38100" cap="flat" cmpd="sng" algn="ctr">
              <a:solidFill>
                <a:srgbClr val="FFFFFF">
                  <a:lumMod val="50000"/>
                </a:srgbClr>
              </a:solidFill>
              <a:prstDash val="solid"/>
            </a:ln>
            <a:effectLst/>
          </p:spPr>
        </p:cxnSp>
        <p:cxnSp>
          <p:nvCxnSpPr>
            <p:cNvPr id="17" name="Gerader Verbinder 16">
              <a:extLst>
                <a:ext uri="{FF2B5EF4-FFF2-40B4-BE49-F238E27FC236}">
                  <a16:creationId xmlns:a16="http://schemas.microsoft.com/office/drawing/2014/main" id="{71DD85CC-DBD5-0886-D8AD-2D27E7026ABD}"/>
                </a:ext>
              </a:extLst>
            </p:cNvPr>
            <p:cNvCxnSpPr>
              <a:cxnSpLocks/>
            </p:cNvCxnSpPr>
            <p:nvPr/>
          </p:nvCxnSpPr>
          <p:spPr>
            <a:xfrm>
              <a:off x="2714627" y="5611074"/>
              <a:ext cx="0" cy="114301"/>
            </a:xfrm>
            <a:prstGeom prst="line">
              <a:avLst/>
            </a:prstGeom>
            <a:noFill/>
            <a:ln w="38100" cap="flat" cmpd="sng" algn="ctr">
              <a:solidFill>
                <a:srgbClr val="FFFFFF">
                  <a:lumMod val="50000"/>
                </a:srgbClr>
              </a:solidFill>
              <a:prstDash val="solid"/>
            </a:ln>
            <a:effectLst/>
          </p:spPr>
        </p:cxnSp>
        <p:cxnSp>
          <p:nvCxnSpPr>
            <p:cNvPr id="18" name="Gerader Verbinder 17">
              <a:extLst>
                <a:ext uri="{FF2B5EF4-FFF2-40B4-BE49-F238E27FC236}">
                  <a16:creationId xmlns:a16="http://schemas.microsoft.com/office/drawing/2014/main" id="{4AC282F0-B7BE-B07E-82EF-441AD09E8104}"/>
                </a:ext>
              </a:extLst>
            </p:cNvPr>
            <p:cNvCxnSpPr>
              <a:cxnSpLocks/>
            </p:cNvCxnSpPr>
            <p:nvPr/>
          </p:nvCxnSpPr>
          <p:spPr>
            <a:xfrm>
              <a:off x="3438527" y="5609787"/>
              <a:ext cx="0" cy="114301"/>
            </a:xfrm>
            <a:prstGeom prst="line">
              <a:avLst/>
            </a:prstGeom>
            <a:noFill/>
            <a:ln w="38100" cap="flat" cmpd="sng" algn="ctr">
              <a:solidFill>
                <a:srgbClr val="FFFFFF">
                  <a:lumMod val="50000"/>
                </a:srgbClr>
              </a:solidFill>
              <a:prstDash val="solid"/>
            </a:ln>
            <a:effectLst/>
          </p:spPr>
        </p:cxnSp>
        <p:cxnSp>
          <p:nvCxnSpPr>
            <p:cNvPr id="19" name="Gerader Verbinder 18">
              <a:extLst>
                <a:ext uri="{FF2B5EF4-FFF2-40B4-BE49-F238E27FC236}">
                  <a16:creationId xmlns:a16="http://schemas.microsoft.com/office/drawing/2014/main" id="{586B8285-C2DE-8A38-34DE-B3B7F4134437}"/>
                </a:ext>
              </a:extLst>
            </p:cNvPr>
            <p:cNvCxnSpPr>
              <a:cxnSpLocks/>
            </p:cNvCxnSpPr>
            <p:nvPr/>
          </p:nvCxnSpPr>
          <p:spPr>
            <a:xfrm>
              <a:off x="4143377" y="5609787"/>
              <a:ext cx="0" cy="114301"/>
            </a:xfrm>
            <a:prstGeom prst="line">
              <a:avLst/>
            </a:prstGeom>
            <a:noFill/>
            <a:ln w="38100" cap="flat" cmpd="sng" algn="ctr">
              <a:solidFill>
                <a:srgbClr val="FFFFFF">
                  <a:lumMod val="50000"/>
                </a:srgbClr>
              </a:solidFill>
              <a:prstDash val="solid"/>
            </a:ln>
            <a:effectLst/>
          </p:spPr>
        </p:cxnSp>
        <p:cxnSp>
          <p:nvCxnSpPr>
            <p:cNvPr id="20" name="Gerader Verbinder 19">
              <a:extLst>
                <a:ext uri="{FF2B5EF4-FFF2-40B4-BE49-F238E27FC236}">
                  <a16:creationId xmlns:a16="http://schemas.microsoft.com/office/drawing/2014/main" id="{D3E268DD-B9DD-43BF-058B-813ECB6F96B2}"/>
                </a:ext>
              </a:extLst>
            </p:cNvPr>
            <p:cNvCxnSpPr>
              <a:cxnSpLocks/>
            </p:cNvCxnSpPr>
            <p:nvPr/>
          </p:nvCxnSpPr>
          <p:spPr>
            <a:xfrm>
              <a:off x="4876802" y="5609787"/>
              <a:ext cx="0" cy="114301"/>
            </a:xfrm>
            <a:prstGeom prst="line">
              <a:avLst/>
            </a:prstGeom>
            <a:noFill/>
            <a:ln w="38100" cap="flat" cmpd="sng" algn="ctr">
              <a:solidFill>
                <a:srgbClr val="FFFFFF">
                  <a:lumMod val="50000"/>
                </a:srgbClr>
              </a:solidFill>
              <a:prstDash val="solid"/>
            </a:ln>
            <a:effectLst/>
          </p:spPr>
        </p:cxnSp>
        <p:cxnSp>
          <p:nvCxnSpPr>
            <p:cNvPr id="21" name="Gerader Verbinder 20">
              <a:extLst>
                <a:ext uri="{FF2B5EF4-FFF2-40B4-BE49-F238E27FC236}">
                  <a16:creationId xmlns:a16="http://schemas.microsoft.com/office/drawing/2014/main" id="{CC6EF3B1-AFD9-1AF0-0FC7-1A35C2C096B1}"/>
                </a:ext>
              </a:extLst>
            </p:cNvPr>
            <p:cNvCxnSpPr>
              <a:cxnSpLocks/>
            </p:cNvCxnSpPr>
            <p:nvPr/>
          </p:nvCxnSpPr>
          <p:spPr>
            <a:xfrm>
              <a:off x="5600702" y="5611074"/>
              <a:ext cx="0" cy="114301"/>
            </a:xfrm>
            <a:prstGeom prst="line">
              <a:avLst/>
            </a:prstGeom>
            <a:noFill/>
            <a:ln w="38100" cap="flat" cmpd="sng" algn="ctr">
              <a:solidFill>
                <a:srgbClr val="FFFFFF">
                  <a:lumMod val="50000"/>
                </a:srgbClr>
              </a:solidFill>
              <a:prstDash val="solid"/>
            </a:ln>
            <a:effectLst/>
          </p:spPr>
        </p:cxnSp>
        <p:cxnSp>
          <p:nvCxnSpPr>
            <p:cNvPr id="22" name="Gerader Verbinder 21">
              <a:extLst>
                <a:ext uri="{FF2B5EF4-FFF2-40B4-BE49-F238E27FC236}">
                  <a16:creationId xmlns:a16="http://schemas.microsoft.com/office/drawing/2014/main" id="{4AD9DA95-461A-9C10-3D3C-655C3A0CA389}"/>
                </a:ext>
              </a:extLst>
            </p:cNvPr>
            <p:cNvCxnSpPr>
              <a:cxnSpLocks/>
            </p:cNvCxnSpPr>
            <p:nvPr/>
          </p:nvCxnSpPr>
          <p:spPr>
            <a:xfrm>
              <a:off x="6324602" y="5611074"/>
              <a:ext cx="0" cy="114301"/>
            </a:xfrm>
            <a:prstGeom prst="line">
              <a:avLst/>
            </a:prstGeom>
            <a:noFill/>
            <a:ln w="38100" cap="flat" cmpd="sng" algn="ctr">
              <a:solidFill>
                <a:srgbClr val="FFFFFF">
                  <a:lumMod val="50000"/>
                </a:srgbClr>
              </a:solidFill>
              <a:prstDash val="solid"/>
            </a:ln>
            <a:effectLst/>
          </p:spPr>
        </p:cxnSp>
        <p:cxnSp>
          <p:nvCxnSpPr>
            <p:cNvPr id="23" name="Gerader Verbinder 22">
              <a:extLst>
                <a:ext uri="{FF2B5EF4-FFF2-40B4-BE49-F238E27FC236}">
                  <a16:creationId xmlns:a16="http://schemas.microsoft.com/office/drawing/2014/main" id="{56E22226-788B-2655-2795-BC7AAABB4B28}"/>
                </a:ext>
              </a:extLst>
            </p:cNvPr>
            <p:cNvCxnSpPr>
              <a:cxnSpLocks/>
            </p:cNvCxnSpPr>
            <p:nvPr/>
          </p:nvCxnSpPr>
          <p:spPr>
            <a:xfrm>
              <a:off x="7038977" y="5611074"/>
              <a:ext cx="0" cy="114301"/>
            </a:xfrm>
            <a:prstGeom prst="line">
              <a:avLst/>
            </a:prstGeom>
            <a:noFill/>
            <a:ln w="38100" cap="flat" cmpd="sng" algn="ctr">
              <a:solidFill>
                <a:srgbClr val="FFFFFF">
                  <a:lumMod val="50000"/>
                </a:srgbClr>
              </a:solidFill>
              <a:prstDash val="solid"/>
            </a:ln>
            <a:effectLst/>
          </p:spPr>
        </p:cxnSp>
        <p:cxnSp>
          <p:nvCxnSpPr>
            <p:cNvPr id="24" name="Gerader Verbinder 23">
              <a:extLst>
                <a:ext uri="{FF2B5EF4-FFF2-40B4-BE49-F238E27FC236}">
                  <a16:creationId xmlns:a16="http://schemas.microsoft.com/office/drawing/2014/main" id="{83A4EE50-DB5F-6DB6-DB55-149A6708011C}"/>
                </a:ext>
              </a:extLst>
            </p:cNvPr>
            <p:cNvCxnSpPr>
              <a:cxnSpLocks/>
            </p:cNvCxnSpPr>
            <p:nvPr/>
          </p:nvCxnSpPr>
          <p:spPr>
            <a:xfrm>
              <a:off x="7753352" y="5611074"/>
              <a:ext cx="0" cy="114301"/>
            </a:xfrm>
            <a:prstGeom prst="line">
              <a:avLst/>
            </a:prstGeom>
            <a:noFill/>
            <a:ln w="38100" cap="flat" cmpd="sng" algn="ctr">
              <a:solidFill>
                <a:srgbClr val="FFFFFF">
                  <a:lumMod val="50000"/>
                </a:srgbClr>
              </a:solidFill>
              <a:prstDash val="solid"/>
            </a:ln>
            <a:effectLst/>
          </p:spPr>
        </p:cxnSp>
        <p:cxnSp>
          <p:nvCxnSpPr>
            <p:cNvPr id="25" name="Gerader Verbinder 24">
              <a:extLst>
                <a:ext uri="{FF2B5EF4-FFF2-40B4-BE49-F238E27FC236}">
                  <a16:creationId xmlns:a16="http://schemas.microsoft.com/office/drawing/2014/main" id="{8B870CFF-83B9-7326-C13A-C6E1D782F722}"/>
                </a:ext>
              </a:extLst>
            </p:cNvPr>
            <p:cNvCxnSpPr>
              <a:cxnSpLocks/>
            </p:cNvCxnSpPr>
            <p:nvPr/>
          </p:nvCxnSpPr>
          <p:spPr>
            <a:xfrm>
              <a:off x="8477252" y="5611074"/>
              <a:ext cx="0" cy="114301"/>
            </a:xfrm>
            <a:prstGeom prst="line">
              <a:avLst/>
            </a:prstGeom>
            <a:noFill/>
            <a:ln w="38100" cap="flat" cmpd="sng" algn="ctr">
              <a:solidFill>
                <a:srgbClr val="FFFFFF">
                  <a:lumMod val="50000"/>
                </a:srgbClr>
              </a:solidFill>
              <a:prstDash val="solid"/>
            </a:ln>
            <a:effectLst/>
          </p:spPr>
        </p:cxnSp>
        <p:cxnSp>
          <p:nvCxnSpPr>
            <p:cNvPr id="26" name="Gerader Verbinder 25">
              <a:extLst>
                <a:ext uri="{FF2B5EF4-FFF2-40B4-BE49-F238E27FC236}">
                  <a16:creationId xmlns:a16="http://schemas.microsoft.com/office/drawing/2014/main" id="{3069AA56-9688-B6C5-CE41-1650FADBDF80}"/>
                </a:ext>
              </a:extLst>
            </p:cNvPr>
            <p:cNvCxnSpPr>
              <a:cxnSpLocks/>
            </p:cNvCxnSpPr>
            <p:nvPr/>
          </p:nvCxnSpPr>
          <p:spPr>
            <a:xfrm>
              <a:off x="9201152" y="5611074"/>
              <a:ext cx="0" cy="114301"/>
            </a:xfrm>
            <a:prstGeom prst="line">
              <a:avLst/>
            </a:prstGeom>
            <a:noFill/>
            <a:ln w="38100" cap="flat" cmpd="sng" algn="ctr">
              <a:solidFill>
                <a:srgbClr val="FFFFFF">
                  <a:lumMod val="50000"/>
                </a:srgbClr>
              </a:solidFill>
              <a:prstDash val="solid"/>
            </a:ln>
            <a:effectLst/>
          </p:spPr>
        </p:cxnSp>
        <p:sp>
          <p:nvSpPr>
            <p:cNvPr id="27" name="Textfeld 26">
              <a:extLst>
                <a:ext uri="{FF2B5EF4-FFF2-40B4-BE49-F238E27FC236}">
                  <a16:creationId xmlns:a16="http://schemas.microsoft.com/office/drawing/2014/main" id="{8D5B341B-D692-A6EE-F343-0B75E2468E91}"/>
                </a:ext>
              </a:extLst>
            </p:cNvPr>
            <p:cNvSpPr txBox="1"/>
            <p:nvPr/>
          </p:nvSpPr>
          <p:spPr>
            <a:xfrm>
              <a:off x="-132679" y="5350989"/>
              <a:ext cx="704182"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0 Euro</a:t>
              </a:r>
            </a:p>
          </p:txBody>
        </p:sp>
        <p:sp>
          <p:nvSpPr>
            <p:cNvPr id="28" name="Textfeld 27">
              <a:extLst>
                <a:ext uri="{FF2B5EF4-FFF2-40B4-BE49-F238E27FC236}">
                  <a16:creationId xmlns:a16="http://schemas.microsoft.com/office/drawing/2014/main" id="{49B544EC-0BD4-5FEC-E2E6-E9882BCA7C93}"/>
                </a:ext>
              </a:extLst>
            </p:cNvPr>
            <p:cNvSpPr txBox="1"/>
            <p:nvPr/>
          </p:nvSpPr>
          <p:spPr>
            <a:xfrm>
              <a:off x="90619" y="4658001"/>
              <a:ext cx="503548"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750</a:t>
              </a:r>
            </a:p>
          </p:txBody>
        </p:sp>
        <p:sp>
          <p:nvSpPr>
            <p:cNvPr id="29" name="Textfeld 28">
              <a:extLst>
                <a:ext uri="{FF2B5EF4-FFF2-40B4-BE49-F238E27FC236}">
                  <a16:creationId xmlns:a16="http://schemas.microsoft.com/office/drawing/2014/main" id="{243E0C8C-BF94-74A9-4E13-367F0A4BB00B}"/>
                </a:ext>
              </a:extLst>
            </p:cNvPr>
            <p:cNvSpPr txBox="1"/>
            <p:nvPr/>
          </p:nvSpPr>
          <p:spPr>
            <a:xfrm>
              <a:off x="17594" y="3930216"/>
              <a:ext cx="553908"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1500</a:t>
              </a:r>
            </a:p>
          </p:txBody>
        </p:sp>
        <p:sp>
          <p:nvSpPr>
            <p:cNvPr id="30" name="Textfeld 29">
              <a:extLst>
                <a:ext uri="{FF2B5EF4-FFF2-40B4-BE49-F238E27FC236}">
                  <a16:creationId xmlns:a16="http://schemas.microsoft.com/office/drawing/2014/main" id="{3B682E40-C8C5-570D-74D6-A6F822D1FA50}"/>
                </a:ext>
              </a:extLst>
            </p:cNvPr>
            <p:cNvSpPr txBox="1"/>
            <p:nvPr/>
          </p:nvSpPr>
          <p:spPr>
            <a:xfrm>
              <a:off x="16949" y="3214860"/>
              <a:ext cx="553908"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2250</a:t>
              </a:r>
            </a:p>
          </p:txBody>
        </p:sp>
        <p:sp>
          <p:nvSpPr>
            <p:cNvPr id="31" name="Textfeld 30">
              <a:extLst>
                <a:ext uri="{FF2B5EF4-FFF2-40B4-BE49-F238E27FC236}">
                  <a16:creationId xmlns:a16="http://schemas.microsoft.com/office/drawing/2014/main" id="{3FBD5065-8EB7-96F2-FB63-AC6C8C56402A}"/>
                </a:ext>
              </a:extLst>
            </p:cNvPr>
            <p:cNvSpPr txBox="1"/>
            <p:nvPr/>
          </p:nvSpPr>
          <p:spPr>
            <a:xfrm>
              <a:off x="16948" y="2503247"/>
              <a:ext cx="553910"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3000</a:t>
              </a:r>
            </a:p>
          </p:txBody>
        </p:sp>
        <p:sp>
          <p:nvSpPr>
            <p:cNvPr id="32" name="Textfeld 31">
              <a:extLst>
                <a:ext uri="{FF2B5EF4-FFF2-40B4-BE49-F238E27FC236}">
                  <a16:creationId xmlns:a16="http://schemas.microsoft.com/office/drawing/2014/main" id="{C5F7BBE1-7E49-DBA9-FD69-8A1D5CB2ABE1}"/>
                </a:ext>
              </a:extLst>
            </p:cNvPr>
            <p:cNvSpPr txBox="1"/>
            <p:nvPr/>
          </p:nvSpPr>
          <p:spPr>
            <a:xfrm>
              <a:off x="16948" y="1775462"/>
              <a:ext cx="553910"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3750</a:t>
              </a:r>
            </a:p>
          </p:txBody>
        </p:sp>
        <p:sp>
          <p:nvSpPr>
            <p:cNvPr id="33" name="Textfeld 32">
              <a:extLst>
                <a:ext uri="{FF2B5EF4-FFF2-40B4-BE49-F238E27FC236}">
                  <a16:creationId xmlns:a16="http://schemas.microsoft.com/office/drawing/2014/main" id="{E92B84F5-3729-5846-370C-F37711969E8F}"/>
                </a:ext>
              </a:extLst>
            </p:cNvPr>
            <p:cNvSpPr txBox="1"/>
            <p:nvPr/>
          </p:nvSpPr>
          <p:spPr>
            <a:xfrm>
              <a:off x="91087" y="5615864"/>
              <a:ext cx="823383"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Jetzt</a:t>
              </a:r>
            </a:p>
          </p:txBody>
        </p:sp>
        <p:sp>
          <p:nvSpPr>
            <p:cNvPr id="34" name="Textfeld 33">
              <a:extLst>
                <a:ext uri="{FF2B5EF4-FFF2-40B4-BE49-F238E27FC236}">
                  <a16:creationId xmlns:a16="http://schemas.microsoft.com/office/drawing/2014/main" id="{0E298137-EDD6-01DE-F5DA-53F821AB1249}"/>
                </a:ext>
              </a:extLst>
            </p:cNvPr>
            <p:cNvSpPr txBox="1"/>
            <p:nvPr/>
          </p:nvSpPr>
          <p:spPr>
            <a:xfrm>
              <a:off x="3951083" y="5615864"/>
              <a:ext cx="1026037"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Kinder verdienen eigenes Geld</a:t>
              </a:r>
            </a:p>
          </p:txBody>
        </p:sp>
        <p:sp>
          <p:nvSpPr>
            <p:cNvPr id="35" name="Rechteck 34">
              <a:extLst>
                <a:ext uri="{FF2B5EF4-FFF2-40B4-BE49-F238E27FC236}">
                  <a16:creationId xmlns:a16="http://schemas.microsoft.com/office/drawing/2014/main" id="{5FACF4BD-A4AF-81C6-EE75-B004042D07BF}"/>
                </a:ext>
              </a:extLst>
            </p:cNvPr>
            <p:cNvSpPr/>
            <p:nvPr/>
          </p:nvSpPr>
          <p:spPr bwMode="auto">
            <a:xfrm>
              <a:off x="550682" y="4498494"/>
              <a:ext cx="10742121" cy="1081731"/>
            </a:xfrm>
            <a:prstGeom prst="rect">
              <a:avLst/>
            </a:prstGeom>
            <a:solidFill>
              <a:srgbClr val="2F4D72">
                <a:lumMod val="40000"/>
                <a:lumOff val="60000"/>
              </a:srgbClr>
            </a:solidFill>
            <a:ln w="25400" cap="flat" cmpd="sng" algn="ctr">
              <a:solidFill>
                <a:srgbClr val="2F4D72">
                  <a:lumMod val="40000"/>
                  <a:lumOff val="60000"/>
                </a:srgbClr>
              </a:solidFill>
              <a:prstDash val="solid"/>
              <a:headEnd/>
              <a:tailEnd/>
            </a:ln>
            <a:effectLst/>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cxnSp>
          <p:nvCxnSpPr>
            <p:cNvPr id="36" name="Gerader Verbinder 35">
              <a:extLst>
                <a:ext uri="{FF2B5EF4-FFF2-40B4-BE49-F238E27FC236}">
                  <a16:creationId xmlns:a16="http://schemas.microsoft.com/office/drawing/2014/main" id="{8B143CB2-E3F9-E52C-0BBC-C49EF8EC4759}"/>
                </a:ext>
              </a:extLst>
            </p:cNvPr>
            <p:cNvCxnSpPr>
              <a:cxnSpLocks/>
            </p:cNvCxnSpPr>
            <p:nvPr/>
          </p:nvCxnSpPr>
          <p:spPr>
            <a:xfrm>
              <a:off x="9914756" y="5606955"/>
              <a:ext cx="0" cy="114301"/>
            </a:xfrm>
            <a:prstGeom prst="line">
              <a:avLst/>
            </a:prstGeom>
            <a:noFill/>
            <a:ln w="38100" cap="flat" cmpd="sng" algn="ctr">
              <a:solidFill>
                <a:srgbClr val="FFFFFF">
                  <a:lumMod val="50000"/>
                </a:srgbClr>
              </a:solidFill>
              <a:prstDash val="solid"/>
            </a:ln>
            <a:effectLst/>
          </p:spPr>
        </p:cxnSp>
        <p:sp>
          <p:nvSpPr>
            <p:cNvPr id="37" name="Gleichschenkliges Dreieck 36">
              <a:extLst>
                <a:ext uri="{FF2B5EF4-FFF2-40B4-BE49-F238E27FC236}">
                  <a16:creationId xmlns:a16="http://schemas.microsoft.com/office/drawing/2014/main" id="{B903E7EC-9767-777A-3198-795E1D465512}"/>
                </a:ext>
              </a:extLst>
            </p:cNvPr>
            <p:cNvSpPr/>
            <p:nvPr/>
          </p:nvSpPr>
          <p:spPr bwMode="auto">
            <a:xfrm>
              <a:off x="527403" y="2245446"/>
              <a:ext cx="4371428" cy="962104"/>
            </a:xfrm>
            <a:prstGeom prst="triangle">
              <a:avLst>
                <a:gd name="adj" fmla="val 100000"/>
              </a:avLst>
            </a:prstGeom>
            <a:solidFill>
              <a:srgbClr val="2F4D72"/>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38" name="Gleichschenkliges Dreieck 37">
              <a:extLst>
                <a:ext uri="{FF2B5EF4-FFF2-40B4-BE49-F238E27FC236}">
                  <a16:creationId xmlns:a16="http://schemas.microsoft.com/office/drawing/2014/main" id="{3981D0AB-D5B8-F12F-F5CD-480425D13937}"/>
                </a:ext>
              </a:extLst>
            </p:cNvPr>
            <p:cNvSpPr/>
            <p:nvPr/>
          </p:nvSpPr>
          <p:spPr bwMode="auto">
            <a:xfrm>
              <a:off x="515669" y="3526371"/>
              <a:ext cx="10793084" cy="962104"/>
            </a:xfrm>
            <a:prstGeom prst="triangle">
              <a:avLst>
                <a:gd name="adj" fmla="val 100000"/>
              </a:avLst>
            </a:prstGeom>
            <a:solidFill>
              <a:srgbClr val="2F4D72">
                <a:lumMod val="40000"/>
                <a:lumOff val="60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61" name="Textfeld 60">
              <a:extLst>
                <a:ext uri="{FF2B5EF4-FFF2-40B4-BE49-F238E27FC236}">
                  <a16:creationId xmlns:a16="http://schemas.microsoft.com/office/drawing/2014/main" id="{0D5CB8D3-BD97-9C54-F351-62DA246ADE1A}"/>
                </a:ext>
              </a:extLst>
            </p:cNvPr>
            <p:cNvSpPr txBox="1"/>
            <p:nvPr/>
          </p:nvSpPr>
          <p:spPr>
            <a:xfrm>
              <a:off x="5386655" y="5606545"/>
              <a:ext cx="1026038"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Immobilie abbezahlt</a:t>
              </a:r>
            </a:p>
          </p:txBody>
        </p:sp>
        <p:sp>
          <p:nvSpPr>
            <p:cNvPr id="64" name="Textfeld 63">
              <a:extLst>
                <a:ext uri="{FF2B5EF4-FFF2-40B4-BE49-F238E27FC236}">
                  <a16:creationId xmlns:a16="http://schemas.microsoft.com/office/drawing/2014/main" id="{30CBD0B0-8FCC-2283-EDA7-FF3EF3C620EB}"/>
                </a:ext>
              </a:extLst>
            </p:cNvPr>
            <p:cNvSpPr txBox="1"/>
            <p:nvPr/>
          </p:nvSpPr>
          <p:spPr>
            <a:xfrm>
              <a:off x="7034695" y="5579609"/>
              <a:ext cx="823383"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1" i="0" u="none" strike="noStrike" kern="1200" cap="none" spc="0" normalizeH="0" baseline="0" noProof="0" dirty="0">
                  <a:ln>
                    <a:noFill/>
                  </a:ln>
                  <a:effectLst/>
                  <a:uLnTx/>
                  <a:uFillTx/>
                  <a:ea typeface="Yu Gothic Light" panose="020B0300000000000000" pitchFamily="34" charset="-128"/>
                  <a:cs typeface="+mn-cs"/>
                </a:rPr>
                <a:t>Renten</a:t>
              </a:r>
              <a:r>
                <a:rPr lang="de-DE" sz="1200" b="1" dirty="0">
                  <a:ea typeface="Yu Gothic Light" panose="020B0300000000000000" pitchFamily="34" charset="-128"/>
                </a:rPr>
                <a:t>-</a:t>
              </a:r>
              <a:r>
                <a:rPr kumimoji="0" lang="de-DE" sz="1200" b="1" i="0" u="none" strike="noStrike" kern="1200" cap="none" spc="0" normalizeH="0" baseline="0" noProof="0" dirty="0">
                  <a:ln>
                    <a:noFill/>
                  </a:ln>
                  <a:effectLst/>
                  <a:uLnTx/>
                  <a:uFillTx/>
                  <a:ea typeface="Yu Gothic Light" panose="020B0300000000000000" pitchFamily="34" charset="-128"/>
                  <a:cs typeface="+mn-cs"/>
                </a:rPr>
                <a:t>eintritt</a:t>
              </a:r>
            </a:p>
          </p:txBody>
        </p:sp>
        <p:sp>
          <p:nvSpPr>
            <p:cNvPr id="65" name="Textfeld 64">
              <a:extLst>
                <a:ext uri="{FF2B5EF4-FFF2-40B4-BE49-F238E27FC236}">
                  <a16:creationId xmlns:a16="http://schemas.microsoft.com/office/drawing/2014/main" id="{11634A9C-3535-C60C-5226-F63240988580}"/>
                </a:ext>
              </a:extLst>
            </p:cNvPr>
            <p:cNvSpPr txBox="1"/>
            <p:nvPr/>
          </p:nvSpPr>
          <p:spPr>
            <a:xfrm>
              <a:off x="9059070" y="5598946"/>
              <a:ext cx="823383"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usw.</a:t>
              </a:r>
            </a:p>
          </p:txBody>
        </p:sp>
        <p:sp>
          <p:nvSpPr>
            <p:cNvPr id="68" name="Textfeld 67">
              <a:extLst>
                <a:ext uri="{FF2B5EF4-FFF2-40B4-BE49-F238E27FC236}">
                  <a16:creationId xmlns:a16="http://schemas.microsoft.com/office/drawing/2014/main" id="{B241DD3E-FC66-E516-35DC-FE01F624993C}"/>
                </a:ext>
              </a:extLst>
            </p:cNvPr>
            <p:cNvSpPr txBox="1"/>
            <p:nvPr/>
          </p:nvSpPr>
          <p:spPr>
            <a:xfrm flipH="1">
              <a:off x="7465062" y="5573941"/>
              <a:ext cx="548965" cy="45719"/>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3200" b="1" i="0" u="none" strike="noStrike" kern="1200" cap="none" spc="0" normalizeH="0" baseline="0" noProof="0" dirty="0">
                  <a:ln>
                    <a:noFill/>
                  </a:ln>
                  <a:solidFill>
                    <a:srgbClr val="CE2828"/>
                  </a:solidFill>
                  <a:effectLst/>
                  <a:uLnTx/>
                  <a:uFillTx/>
                  <a:latin typeface="Yu Gothic Light" panose="020B0300000000000000" pitchFamily="34" charset="-128"/>
                  <a:ea typeface="Yu Gothic Light" panose="020B0300000000000000" pitchFamily="34" charset="-128"/>
                  <a:cs typeface="+mn-cs"/>
                </a:rPr>
                <a:t>!</a:t>
              </a:r>
              <a:endParaRPr kumimoji="0" lang="de-DE" sz="1400" b="1" i="0" u="none" strike="noStrike" kern="1200" cap="none" spc="0" normalizeH="0" baseline="0" noProof="0" dirty="0">
                <a:ln>
                  <a:noFill/>
                </a:ln>
                <a:solidFill>
                  <a:srgbClr val="CE2828"/>
                </a:solidFill>
                <a:effectLst/>
                <a:uLnTx/>
                <a:uFillTx/>
                <a:latin typeface="Yu Gothic Light" panose="020B0300000000000000" pitchFamily="34" charset="-128"/>
                <a:ea typeface="Yu Gothic Light" panose="020B0300000000000000" pitchFamily="34" charset="-128"/>
                <a:cs typeface="+mn-cs"/>
              </a:endParaRPr>
            </a:p>
          </p:txBody>
        </p:sp>
        <p:sp>
          <p:nvSpPr>
            <p:cNvPr id="69" name="Rechteck 68">
              <a:extLst>
                <a:ext uri="{FF2B5EF4-FFF2-40B4-BE49-F238E27FC236}">
                  <a16:creationId xmlns:a16="http://schemas.microsoft.com/office/drawing/2014/main" id="{8700A04A-60FC-5F24-C3A6-08F932A3CD42}"/>
                </a:ext>
              </a:extLst>
            </p:cNvPr>
            <p:cNvSpPr/>
            <p:nvPr/>
          </p:nvSpPr>
          <p:spPr bwMode="auto">
            <a:xfrm>
              <a:off x="548622" y="4551229"/>
              <a:ext cx="5774389" cy="1042519"/>
            </a:xfrm>
            <a:prstGeom prst="rect">
              <a:avLst/>
            </a:prstGeom>
            <a:solidFill>
              <a:srgbClr val="2F4D72">
                <a:lumMod val="60000"/>
                <a:lumOff val="40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0" name="Rechteck 69">
              <a:extLst>
                <a:ext uri="{FF2B5EF4-FFF2-40B4-BE49-F238E27FC236}">
                  <a16:creationId xmlns:a16="http://schemas.microsoft.com/office/drawing/2014/main" id="{04A850B8-A51F-0F88-08C6-8B7FA31D3A19}"/>
                </a:ext>
              </a:extLst>
            </p:cNvPr>
            <p:cNvSpPr/>
            <p:nvPr/>
          </p:nvSpPr>
          <p:spPr bwMode="auto">
            <a:xfrm>
              <a:off x="552452" y="3661059"/>
              <a:ext cx="5761699" cy="879080"/>
            </a:xfrm>
            <a:prstGeom prst="rect">
              <a:avLst/>
            </a:prstGeom>
            <a:solidFill>
              <a:srgbClr val="2F4D72">
                <a:lumMod val="40000"/>
                <a:lumOff val="60000"/>
              </a:srgbClr>
            </a:solidFill>
            <a:ln w="25400" cap="flat" cmpd="sng" algn="ctr">
              <a:solidFill>
                <a:srgbClr val="2F4D72">
                  <a:lumMod val="40000"/>
                  <a:lumOff val="60000"/>
                </a:srgbClr>
              </a:solidFill>
              <a:prstDash val="solid"/>
              <a:headEnd/>
              <a:tailEnd/>
            </a:ln>
            <a:effectLst/>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1" name="Rechteck 70">
              <a:extLst>
                <a:ext uri="{FF2B5EF4-FFF2-40B4-BE49-F238E27FC236}">
                  <a16:creationId xmlns:a16="http://schemas.microsoft.com/office/drawing/2014/main" id="{C01F8251-AD1A-A16F-F4D9-5B08DF37558D}"/>
                </a:ext>
              </a:extLst>
            </p:cNvPr>
            <p:cNvSpPr/>
            <p:nvPr/>
          </p:nvSpPr>
          <p:spPr bwMode="auto">
            <a:xfrm>
              <a:off x="539762" y="3202597"/>
              <a:ext cx="4359070" cy="458462"/>
            </a:xfrm>
            <a:prstGeom prst="rect">
              <a:avLst/>
            </a:prstGeom>
            <a:solidFill>
              <a:srgbClr val="2F4D72"/>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2" name="Textfeld 71">
              <a:extLst>
                <a:ext uri="{FF2B5EF4-FFF2-40B4-BE49-F238E27FC236}">
                  <a16:creationId xmlns:a16="http://schemas.microsoft.com/office/drawing/2014/main" id="{1154EFFE-18A8-6719-9A4B-2F17430580F0}"/>
                </a:ext>
              </a:extLst>
            </p:cNvPr>
            <p:cNvSpPr txBox="1"/>
            <p:nvPr/>
          </p:nvSpPr>
          <p:spPr>
            <a:xfrm>
              <a:off x="1358047" y="4743866"/>
              <a:ext cx="3998653" cy="5322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0081A6"/>
                </a:buClr>
                <a:buSzTx/>
                <a:buFontTx/>
                <a:buNone/>
                <a:tabLst/>
                <a:defRPr/>
              </a:pPr>
              <a:r>
                <a:rPr kumimoji="0" lang="de-DE" sz="1600" b="0" i="0" u="none" strike="noStrike" kern="1200" cap="none" spc="0" normalizeH="0" baseline="0" noProof="0" dirty="0">
                  <a:ln>
                    <a:noFill/>
                  </a:ln>
                  <a:effectLst/>
                  <a:uLnTx/>
                  <a:uFillTx/>
                  <a:ea typeface="Yu Gothic Light" panose="020B0300000000000000" pitchFamily="34" charset="-128"/>
                  <a:cs typeface="+mn-cs"/>
                </a:rPr>
                <a:t>Immobilienfinanzierung (oder Miete?)</a:t>
              </a:r>
            </a:p>
          </p:txBody>
        </p:sp>
        <p:sp>
          <p:nvSpPr>
            <p:cNvPr id="73" name="Textfeld 72">
              <a:extLst>
                <a:ext uri="{FF2B5EF4-FFF2-40B4-BE49-F238E27FC236}">
                  <a16:creationId xmlns:a16="http://schemas.microsoft.com/office/drawing/2014/main" id="{19557D06-3584-8471-96A3-589D23C19FB7}"/>
                </a:ext>
              </a:extLst>
            </p:cNvPr>
            <p:cNvSpPr txBox="1"/>
            <p:nvPr/>
          </p:nvSpPr>
          <p:spPr>
            <a:xfrm>
              <a:off x="1365180" y="2985348"/>
              <a:ext cx="3557745" cy="565118"/>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0" i="0" u="none" strike="noStrike" kern="1200" cap="none" spc="0" normalizeH="0" baseline="0" noProof="0" dirty="0">
                  <a:ln>
                    <a:noFill/>
                  </a:ln>
                  <a:solidFill>
                    <a:srgbClr val="FFFFFF"/>
                  </a:solidFill>
                  <a:effectLst/>
                  <a:uLnTx/>
                  <a:uFillTx/>
                  <a:ea typeface="Yu Gothic Light" panose="020B0300000000000000" pitchFamily="34" charset="-128"/>
                  <a:cs typeface="+mn-cs"/>
                </a:rPr>
                <a:t>Ausgaben in Bezug auf die </a:t>
              </a:r>
              <a:r>
                <a:rPr kumimoji="0" lang="de-DE" sz="1600" b="1" i="0" u="none" strike="noStrike" kern="1200" cap="none" spc="0" normalizeH="0" baseline="0" noProof="0" dirty="0">
                  <a:ln>
                    <a:noFill/>
                  </a:ln>
                  <a:solidFill>
                    <a:srgbClr val="FFFFFF"/>
                  </a:solidFill>
                  <a:effectLst/>
                  <a:uLnTx/>
                  <a:uFillTx/>
                  <a:ea typeface="Yu Gothic Light" panose="020B0300000000000000" pitchFamily="34" charset="-128"/>
                  <a:cs typeface="+mn-cs"/>
                </a:rPr>
                <a:t>Kinder</a:t>
              </a:r>
            </a:p>
          </p:txBody>
        </p:sp>
        <p:sp>
          <p:nvSpPr>
            <p:cNvPr id="74" name="Textfeld 73">
              <a:extLst>
                <a:ext uri="{FF2B5EF4-FFF2-40B4-BE49-F238E27FC236}">
                  <a16:creationId xmlns:a16="http://schemas.microsoft.com/office/drawing/2014/main" id="{09E75FC9-7CF1-12C7-6A3D-95372D48C0F6}"/>
                </a:ext>
              </a:extLst>
            </p:cNvPr>
            <p:cNvSpPr txBox="1"/>
            <p:nvPr/>
          </p:nvSpPr>
          <p:spPr>
            <a:xfrm>
              <a:off x="1361794" y="3717032"/>
              <a:ext cx="4734205" cy="648956"/>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0" i="0" u="none" strike="noStrike" kern="1200" cap="none" spc="0" normalizeH="0" baseline="0" noProof="0" dirty="0">
                  <a:ln>
                    <a:noFill/>
                  </a:ln>
                  <a:effectLst/>
                  <a:uLnTx/>
                  <a:uFillTx/>
                  <a:ea typeface="Yu Gothic Light" panose="020B0300000000000000" pitchFamily="34" charset="-128"/>
                  <a:cs typeface="+mn-cs"/>
                </a:rPr>
                <a:t>Lebensqualität: Ausgaben für </a:t>
              </a:r>
              <a:br>
                <a:rPr kumimoji="0" lang="de-DE" sz="1600" b="0" i="0" u="none" strike="noStrike" kern="1200" cap="none" spc="0" normalizeH="0" baseline="0" noProof="0" dirty="0">
                  <a:ln>
                    <a:noFill/>
                  </a:ln>
                  <a:effectLst/>
                  <a:uLnTx/>
                  <a:uFillTx/>
                  <a:ea typeface="Yu Gothic Light" panose="020B0300000000000000" pitchFamily="34" charset="-128"/>
                  <a:cs typeface="+mn-cs"/>
                </a:rPr>
              </a:br>
              <a:r>
                <a:rPr kumimoji="0" lang="de-DE" sz="1600" b="0" i="0" u="none" strike="noStrike" kern="1200" cap="none" spc="0" normalizeH="0" baseline="0" noProof="0" dirty="0">
                  <a:ln>
                    <a:noFill/>
                  </a:ln>
                  <a:effectLst/>
                  <a:uLnTx/>
                  <a:uFillTx/>
                  <a:ea typeface="Yu Gothic Light" panose="020B0300000000000000" pitchFamily="34" charset="-128"/>
                  <a:cs typeface="+mn-cs"/>
                </a:rPr>
                <a:t>Essen, Mobilität, Freizeit und Zukunftssicherung</a:t>
              </a:r>
            </a:p>
          </p:txBody>
        </p:sp>
        <p:sp>
          <p:nvSpPr>
            <p:cNvPr id="75" name="Rechteck 74">
              <a:extLst>
                <a:ext uri="{FF2B5EF4-FFF2-40B4-BE49-F238E27FC236}">
                  <a16:creationId xmlns:a16="http://schemas.microsoft.com/office/drawing/2014/main" id="{AB111779-ED65-F40B-17D2-637F83E43229}"/>
                </a:ext>
              </a:extLst>
            </p:cNvPr>
            <p:cNvSpPr/>
            <p:nvPr/>
          </p:nvSpPr>
          <p:spPr bwMode="auto">
            <a:xfrm>
              <a:off x="3519927" y="1714771"/>
              <a:ext cx="4233421" cy="202061"/>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6" name="Gleichschenkliges Dreieck 75">
              <a:extLst>
                <a:ext uri="{FF2B5EF4-FFF2-40B4-BE49-F238E27FC236}">
                  <a16:creationId xmlns:a16="http://schemas.microsoft.com/office/drawing/2014/main" id="{D5E3F31F-D4EC-A17A-5ADA-73B402C5640E}"/>
                </a:ext>
              </a:extLst>
            </p:cNvPr>
            <p:cNvSpPr/>
            <p:nvPr/>
          </p:nvSpPr>
          <p:spPr bwMode="auto">
            <a:xfrm>
              <a:off x="515669" y="3234259"/>
              <a:ext cx="5810400" cy="432000"/>
            </a:xfrm>
            <a:prstGeom prst="triangle">
              <a:avLst>
                <a:gd name="adj" fmla="val 100000"/>
              </a:avLst>
            </a:prstGeom>
            <a:solidFill>
              <a:srgbClr val="2F4D72">
                <a:lumMod val="40000"/>
                <a:lumOff val="60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7" name="Textfeld 76">
              <a:extLst>
                <a:ext uri="{FF2B5EF4-FFF2-40B4-BE49-F238E27FC236}">
                  <a16:creationId xmlns:a16="http://schemas.microsoft.com/office/drawing/2014/main" id="{247229AD-DDC2-DCB7-ACE3-226C0BA42D12}"/>
                </a:ext>
              </a:extLst>
            </p:cNvPr>
            <p:cNvSpPr txBox="1"/>
            <p:nvPr/>
          </p:nvSpPr>
          <p:spPr>
            <a:xfrm>
              <a:off x="3791744" y="1700808"/>
              <a:ext cx="4381539" cy="46568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0081A6"/>
                </a:buClr>
                <a:buSzTx/>
                <a:buFontTx/>
                <a:buNone/>
                <a:tabLst/>
                <a:defRPr/>
              </a:pPr>
              <a:r>
                <a:rPr kumimoji="0" lang="de-DE" sz="1600" b="1" i="0" u="none" strike="noStrike" kern="1200" cap="none" spc="0" normalizeH="0" baseline="0" noProof="0" dirty="0">
                  <a:ln>
                    <a:noFill/>
                  </a:ln>
                  <a:effectLst/>
                  <a:uLnTx/>
                  <a:uFillTx/>
                  <a:ea typeface="Yu Gothic Light" panose="020B0300000000000000" pitchFamily="34" charset="-128"/>
                  <a:cs typeface="+mn-cs"/>
                </a:rPr>
                <a:t>Die gesamten Einnahmen </a:t>
              </a:r>
              <a:br>
                <a:rPr kumimoji="0" lang="de-DE" sz="1600" b="0" i="0" u="none" strike="noStrike" kern="1200" cap="none" spc="0" normalizeH="0" baseline="0" noProof="0" dirty="0">
                  <a:ln>
                    <a:noFill/>
                  </a:ln>
                  <a:effectLst/>
                  <a:uLnTx/>
                  <a:uFillTx/>
                  <a:ea typeface="Yu Gothic Light" panose="020B0300000000000000" pitchFamily="34" charset="-128"/>
                  <a:cs typeface="+mn-cs"/>
                </a:rPr>
              </a:br>
              <a:r>
                <a:rPr kumimoji="0" lang="de-DE" sz="1600" b="0" i="0" u="none" strike="noStrike" kern="1200" cap="none" spc="0" normalizeH="0" baseline="0" noProof="0" dirty="0">
                  <a:ln>
                    <a:noFill/>
                  </a:ln>
                  <a:effectLst/>
                  <a:uLnTx/>
                  <a:uFillTx/>
                  <a:ea typeface="Yu Gothic Light" panose="020B0300000000000000" pitchFamily="34" charset="-128"/>
                  <a:cs typeface="+mn-cs"/>
                </a:rPr>
                <a:t>(inkl. Karrieresprüngen/Lohnsteigerungen)</a:t>
              </a:r>
            </a:p>
          </p:txBody>
        </p:sp>
        <p:cxnSp>
          <p:nvCxnSpPr>
            <p:cNvPr id="78" name="Gerader Verbinder 77">
              <a:extLst>
                <a:ext uri="{FF2B5EF4-FFF2-40B4-BE49-F238E27FC236}">
                  <a16:creationId xmlns:a16="http://schemas.microsoft.com/office/drawing/2014/main" id="{6BB266A4-16BB-D13A-A286-9B455D8122E4}"/>
                </a:ext>
              </a:extLst>
            </p:cNvPr>
            <p:cNvCxnSpPr/>
            <p:nvPr/>
          </p:nvCxnSpPr>
          <p:spPr>
            <a:xfrm>
              <a:off x="542927" y="1567524"/>
              <a:ext cx="0" cy="4042264"/>
            </a:xfrm>
            <a:prstGeom prst="line">
              <a:avLst/>
            </a:prstGeom>
            <a:noFill/>
            <a:ln w="19050" cap="flat" cmpd="sng" algn="ctr">
              <a:solidFill>
                <a:srgbClr val="FFFFFF">
                  <a:lumMod val="50000"/>
                </a:srgbClr>
              </a:solidFill>
              <a:prstDash val="solid"/>
            </a:ln>
            <a:effectLst/>
          </p:spPr>
        </p:cxnSp>
        <p:cxnSp>
          <p:nvCxnSpPr>
            <p:cNvPr id="79" name="Gerader Verbinder 78">
              <a:extLst>
                <a:ext uri="{FF2B5EF4-FFF2-40B4-BE49-F238E27FC236}">
                  <a16:creationId xmlns:a16="http://schemas.microsoft.com/office/drawing/2014/main" id="{7246E34E-5902-77CC-6B51-F7FB34BC7F1E}"/>
                </a:ext>
              </a:extLst>
            </p:cNvPr>
            <p:cNvCxnSpPr>
              <a:cxnSpLocks/>
            </p:cNvCxnSpPr>
            <p:nvPr/>
          </p:nvCxnSpPr>
          <p:spPr>
            <a:xfrm>
              <a:off x="552452" y="5600263"/>
              <a:ext cx="10764539" cy="0"/>
            </a:xfrm>
            <a:prstGeom prst="line">
              <a:avLst/>
            </a:prstGeom>
            <a:noFill/>
            <a:ln w="19050" cap="flat" cmpd="sng" algn="ctr">
              <a:solidFill>
                <a:srgbClr val="FFFFFF">
                  <a:lumMod val="50000"/>
                </a:srgbClr>
              </a:solidFill>
              <a:prstDash val="solid"/>
            </a:ln>
            <a:effectLst/>
          </p:spPr>
        </p:cxnSp>
        <p:cxnSp>
          <p:nvCxnSpPr>
            <p:cNvPr id="80" name="Gerade Verbindung mit Pfeil 79">
              <a:extLst>
                <a:ext uri="{FF2B5EF4-FFF2-40B4-BE49-F238E27FC236}">
                  <a16:creationId xmlns:a16="http://schemas.microsoft.com/office/drawing/2014/main" id="{98F7AA4E-DACC-1C45-423E-5C536718EB68}"/>
                </a:ext>
              </a:extLst>
            </p:cNvPr>
            <p:cNvCxnSpPr>
              <a:cxnSpLocks/>
            </p:cNvCxnSpPr>
            <p:nvPr/>
          </p:nvCxnSpPr>
          <p:spPr>
            <a:xfrm>
              <a:off x="7761096" y="3849305"/>
              <a:ext cx="0" cy="1595919"/>
            </a:xfrm>
            <a:prstGeom prst="straightConnector1">
              <a:avLst/>
            </a:prstGeom>
            <a:ln w="63500">
              <a:solidFill>
                <a:srgbClr val="CE2828"/>
              </a:solidFill>
              <a:tailEnd type="triangle"/>
            </a:ln>
          </p:spPr>
          <p:style>
            <a:lnRef idx="1">
              <a:schemeClr val="accent1"/>
            </a:lnRef>
            <a:fillRef idx="0">
              <a:schemeClr val="accent1"/>
            </a:fillRef>
            <a:effectRef idx="0">
              <a:schemeClr val="accent1"/>
            </a:effectRef>
            <a:fontRef idx="minor">
              <a:schemeClr val="tx1"/>
            </a:fontRef>
          </p:style>
        </p:cxnSp>
        <p:sp>
          <p:nvSpPr>
            <p:cNvPr id="81" name="Textfeld 80">
              <a:extLst>
                <a:ext uri="{FF2B5EF4-FFF2-40B4-BE49-F238E27FC236}">
                  <a16:creationId xmlns:a16="http://schemas.microsoft.com/office/drawing/2014/main" id="{F7EA8F5F-92BA-6286-F7C7-3BEFFAAA0692}"/>
                </a:ext>
              </a:extLst>
            </p:cNvPr>
            <p:cNvSpPr txBox="1"/>
            <p:nvPr/>
          </p:nvSpPr>
          <p:spPr>
            <a:xfrm>
              <a:off x="8229760" y="4418015"/>
              <a:ext cx="3177553" cy="648956"/>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1" i="0" u="none" strike="noStrike" kern="1200" cap="none" spc="0" normalizeH="0" baseline="0" noProof="0" dirty="0">
                  <a:ln>
                    <a:noFill/>
                  </a:ln>
                  <a:effectLst/>
                  <a:uLnTx/>
                  <a:uFillTx/>
                  <a:ea typeface="Yu Gothic Light" panose="020B0300000000000000" pitchFamily="34" charset="-128"/>
                  <a:cs typeface="+mn-cs"/>
                </a:rPr>
                <a:t>365 Tage Urlaub pro Jahr </a:t>
              </a:r>
              <a:br>
                <a:rPr kumimoji="0" lang="de-DE" sz="1600" b="0" i="0" u="none" strike="noStrike" kern="1200" cap="none" spc="0" normalizeH="0" baseline="0" noProof="0" dirty="0">
                  <a:ln>
                    <a:noFill/>
                  </a:ln>
                  <a:effectLst/>
                  <a:uLnTx/>
                  <a:uFillTx/>
                  <a:ea typeface="Yu Gothic Light" panose="020B0300000000000000" pitchFamily="34" charset="-128"/>
                  <a:cs typeface="+mn-cs"/>
                </a:rPr>
              </a:br>
              <a:r>
                <a:rPr kumimoji="0" lang="de-DE" sz="1600" b="0" i="0" u="none" strike="noStrike" kern="1200" cap="none" spc="0" normalizeH="0" baseline="0" noProof="0" dirty="0">
                  <a:ln>
                    <a:noFill/>
                  </a:ln>
                  <a:effectLst/>
                  <a:uLnTx/>
                  <a:uFillTx/>
                  <a:ea typeface="Yu Gothic Light" panose="020B0300000000000000" pitchFamily="34" charset="-128"/>
                  <a:cs typeface="+mn-cs"/>
                </a:rPr>
                <a:t>(Reisen, Enkelkinder, Luxus,...) </a:t>
              </a:r>
            </a:p>
          </p:txBody>
        </p:sp>
        <p:sp>
          <p:nvSpPr>
            <p:cNvPr id="82" name="Textfeld 81">
              <a:extLst>
                <a:ext uri="{FF2B5EF4-FFF2-40B4-BE49-F238E27FC236}">
                  <a16:creationId xmlns:a16="http://schemas.microsoft.com/office/drawing/2014/main" id="{5483EE49-E78E-3311-2F39-3452AEBDA5C9}"/>
                </a:ext>
              </a:extLst>
            </p:cNvPr>
            <p:cNvSpPr txBox="1"/>
            <p:nvPr/>
          </p:nvSpPr>
          <p:spPr>
            <a:xfrm>
              <a:off x="17594" y="1279759"/>
              <a:ext cx="2007798" cy="438523"/>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
                  <a:srgbClr val="0081A6"/>
                </a:buClr>
                <a:buSzTx/>
                <a:buFontTx/>
                <a:buNone/>
                <a:tabLst/>
                <a:defRPr/>
              </a:pPr>
              <a:r>
                <a:rPr kumimoji="0" lang="de-DE" sz="1400" b="1" i="0" u="none" strike="noStrike" kern="1200" cap="none" spc="0" normalizeH="0" baseline="0" noProof="0" dirty="0">
                  <a:ln>
                    <a:noFill/>
                  </a:ln>
                  <a:effectLst/>
                  <a:uLnTx/>
                  <a:uFillTx/>
                  <a:ea typeface="Yu Gothic Light" panose="020B0300000000000000" pitchFamily="34" charset="-128"/>
                  <a:cs typeface="+mn-cs"/>
                </a:rPr>
                <a:t>Netto-Einkommen</a:t>
              </a:r>
            </a:p>
          </p:txBody>
        </p:sp>
      </p:grpSp>
      <p:sp>
        <p:nvSpPr>
          <p:cNvPr id="83" name="Textfeld 82">
            <a:extLst>
              <a:ext uri="{FF2B5EF4-FFF2-40B4-BE49-F238E27FC236}">
                <a16:creationId xmlns:a16="http://schemas.microsoft.com/office/drawing/2014/main" id="{431C1840-F7B2-8867-343D-8DA30434B4F9}"/>
              </a:ext>
            </a:extLst>
          </p:cNvPr>
          <p:cNvSpPr txBox="1"/>
          <p:nvPr/>
        </p:nvSpPr>
        <p:spPr>
          <a:xfrm>
            <a:off x="7340880" y="3392554"/>
            <a:ext cx="4154299" cy="648956"/>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1" i="0" u="none" strike="noStrike" kern="1200" cap="none" spc="0" normalizeH="0" baseline="0" noProof="0" dirty="0">
                <a:ln>
                  <a:noFill/>
                </a:ln>
                <a:effectLst/>
                <a:uLnTx/>
                <a:uFillTx/>
                <a:ea typeface="Yu Gothic Light" panose="020B0300000000000000" pitchFamily="34" charset="-128"/>
                <a:cs typeface="+mn-cs"/>
              </a:rPr>
              <a:t>Rentenlücke!?!</a:t>
            </a:r>
            <a:endParaRPr kumimoji="0" lang="de-DE" sz="1600" b="0" i="0" u="none" strike="noStrike" kern="1200" cap="none" spc="0" normalizeH="0" baseline="0" noProof="0" dirty="0">
              <a:ln>
                <a:noFill/>
              </a:ln>
              <a:effectLst/>
              <a:uLnTx/>
              <a:uFillTx/>
              <a:ea typeface="Yu Gothic Light" panose="020B0300000000000000" pitchFamily="34" charset="-128"/>
              <a:cs typeface="+mn-cs"/>
            </a:endParaRPr>
          </a:p>
        </p:txBody>
      </p:sp>
    </p:spTree>
    <p:extLst>
      <p:ext uri="{BB962C8B-B14F-4D97-AF65-F5344CB8AC3E}">
        <p14:creationId xmlns:p14="http://schemas.microsoft.com/office/powerpoint/2010/main" val="204595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FFF7E21-80BF-46C9-B8E4-2728DDBB8D9D}"/>
              </a:ext>
            </a:extLst>
          </p:cNvPr>
          <p:cNvGraphicFramePr>
            <a:graphicFrameLocks noChangeAspect="1"/>
          </p:cNvGraphicFramePr>
          <p:nvPr>
            <p:custDataLst>
              <p:tags r:id="rId1"/>
            </p:custDataLst>
            <p:extLst>
              <p:ext uri="{D42A27DB-BD31-4B8C-83A1-F6EECF244321}">
                <p14:modId xmlns:p14="http://schemas.microsoft.com/office/powerpoint/2010/main" val="86043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7FFF7E21-80BF-46C9-B8E4-2728DDBB8D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Bildplatzhalter 9" descr="Ein Bild, das Person, Frau, Getränk, Restaurant enthält.&#10;&#10;Automatisch generierte Beschreibung">
            <a:extLst>
              <a:ext uri="{FF2B5EF4-FFF2-40B4-BE49-F238E27FC236}">
                <a16:creationId xmlns:a16="http://schemas.microsoft.com/office/drawing/2014/main" id="{3D95A2D8-ED38-45CE-8F73-7CC7F60CE745}"/>
              </a:ext>
            </a:extLst>
          </p:cNvPr>
          <p:cNvPicPr>
            <a:picLocks noGrp="1" noChangeAspect="1"/>
          </p:cNvPicPr>
          <p:nvPr>
            <p:ph type="pic" sz="quarter" idx="14"/>
          </p:nvPr>
        </p:nvPicPr>
        <p:blipFill rotWithShape="1">
          <a:blip r:embed="rId5"/>
          <a:srcRect t="9067" b="9067"/>
          <a:stretch/>
        </p:blipFill>
        <p:spPr>
          <a:xfrm>
            <a:off x="200438" y="211702"/>
            <a:ext cx="11791121" cy="6434593"/>
          </a:xfrm>
        </p:spPr>
      </p:pic>
      <p:sp>
        <p:nvSpPr>
          <p:cNvPr id="14" name="Titel 13">
            <a:extLst>
              <a:ext uri="{FF2B5EF4-FFF2-40B4-BE49-F238E27FC236}">
                <a16:creationId xmlns:a16="http://schemas.microsoft.com/office/drawing/2014/main" id="{5D72B112-29C1-4C7A-B333-C111231DADBE}"/>
              </a:ext>
            </a:extLst>
          </p:cNvPr>
          <p:cNvSpPr>
            <a:spLocks noGrp="1"/>
          </p:cNvSpPr>
          <p:nvPr>
            <p:ph type="ctrTitle"/>
          </p:nvPr>
        </p:nvSpPr>
        <p:spPr>
          <a:xfrm>
            <a:off x="1042286" y="4182990"/>
            <a:ext cx="4332989" cy="893771"/>
          </a:xfrm>
        </p:spPr>
        <p:txBody>
          <a:bodyPr vert="horz"/>
          <a:lstStyle/>
          <a:p>
            <a:r>
              <a:rPr lang="de-DE" dirty="0"/>
              <a:t>Herzlichen Dank!</a:t>
            </a:r>
          </a:p>
        </p:txBody>
      </p:sp>
      <p:sp>
        <p:nvSpPr>
          <p:cNvPr id="15" name="Untertitel 14">
            <a:extLst>
              <a:ext uri="{FF2B5EF4-FFF2-40B4-BE49-F238E27FC236}">
                <a16:creationId xmlns:a16="http://schemas.microsoft.com/office/drawing/2014/main" id="{5E371E36-018E-46F4-8F7A-947805223686}"/>
              </a:ext>
            </a:extLst>
          </p:cNvPr>
          <p:cNvSpPr>
            <a:spLocks noGrp="1"/>
          </p:cNvSpPr>
          <p:nvPr>
            <p:ph type="subTitle" idx="1"/>
          </p:nvPr>
        </p:nvSpPr>
        <p:spPr>
          <a:xfrm>
            <a:off x="1042285" y="5177005"/>
            <a:ext cx="4332988" cy="553998"/>
          </a:xfrm>
        </p:spPr>
        <p:txBody>
          <a:bodyPr/>
          <a:lstStyle/>
          <a:p>
            <a:r>
              <a:rPr lang="de-DE" dirty="0"/>
              <a:t>Wenn ihr Fragen habt oder euch was aufgefallen ist, dann schreibt mir!</a:t>
            </a:r>
          </a:p>
        </p:txBody>
      </p:sp>
      <p:sp>
        <p:nvSpPr>
          <p:cNvPr id="16" name="Textplatzhalter 15">
            <a:extLst>
              <a:ext uri="{FF2B5EF4-FFF2-40B4-BE49-F238E27FC236}">
                <a16:creationId xmlns:a16="http://schemas.microsoft.com/office/drawing/2014/main" id="{66B2BD28-D863-4EC9-B1AF-3E90355348BA}"/>
              </a:ext>
            </a:extLst>
          </p:cNvPr>
          <p:cNvSpPr>
            <a:spLocks noGrp="1"/>
          </p:cNvSpPr>
          <p:nvPr>
            <p:ph type="body" sz="quarter" idx="13"/>
          </p:nvPr>
        </p:nvSpPr>
        <p:spPr>
          <a:xfrm>
            <a:off x="1042286" y="5903220"/>
            <a:ext cx="4332988" cy="184666"/>
          </a:xfrm>
        </p:spPr>
        <p:txBody>
          <a:bodyPr/>
          <a:lstStyle/>
          <a:p>
            <a:r>
              <a:rPr lang="de-DE" dirty="0"/>
              <a:t>Philip Wenzel| p.wenzel@fondsfinanz.de</a:t>
            </a:r>
          </a:p>
        </p:txBody>
      </p:sp>
    </p:spTree>
    <p:extLst>
      <p:ext uri="{BB962C8B-B14F-4D97-AF65-F5344CB8AC3E}">
        <p14:creationId xmlns:p14="http://schemas.microsoft.com/office/powerpoint/2010/main" val="71491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Was sind die gesetzlichen Ansprüche bei Freiberuflern?</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16" name="Bildplatzhalter 15" descr="Ein Bild, das Person, Menschliches Gesicht, Lächeln, Kleidung enthält.&#10;&#10;Automatisch generierte Beschreibung">
            <a:extLst>
              <a:ext uri="{FF2B5EF4-FFF2-40B4-BE49-F238E27FC236}">
                <a16:creationId xmlns:a16="http://schemas.microsoft.com/office/drawing/2014/main" id="{1747E18E-5A3C-5700-A699-5291C148F55A}"/>
              </a:ext>
            </a:extLst>
          </p:cNvPr>
          <p:cNvPicPr>
            <a:picLocks noGrp="1" noChangeAspect="1"/>
          </p:cNvPicPr>
          <p:nvPr>
            <p:ph type="pic" sz="quarter" idx="14"/>
          </p:nvPr>
        </p:nvPicPr>
        <p:blipFill>
          <a:blip r:embed="rId2"/>
          <a:srcRect t="9067" b="9067"/>
          <a:stretch>
            <a:fillRect/>
          </a:stretch>
        </p:blipFill>
        <p:spPr/>
      </p:pic>
    </p:spTree>
    <p:extLst>
      <p:ext uri="{BB962C8B-B14F-4D97-AF65-F5344CB8AC3E}">
        <p14:creationId xmlns:p14="http://schemas.microsoft.com/office/powerpoint/2010/main" val="2669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Wie ist die Versorgung bei Berufsunfähigkeit?</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271518"/>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Kammerberufe: Ärzte, Apotheker, Architekten, Notare, Anwälte, Steuerberater, Tierärzte, Wirtschaftsprüfer, Zahnärzte und Psychologische Psychotherapeuten. </a:t>
            </a:r>
          </a:p>
          <a:p>
            <a:r>
              <a:rPr lang="de-DE" sz="1600" b="0" dirty="0"/>
              <a:t>Außerdem sind Schauspieler, Musiker und Schornsteinfeger in Versorgungswerken.</a:t>
            </a:r>
          </a:p>
          <a:p>
            <a:r>
              <a:rPr lang="de-DE" sz="1600" b="0" dirty="0"/>
              <a:t>Darüber hinaus gibt es noch ein Versorgungswerk des Bayerischen Landtags.</a:t>
            </a:r>
          </a:p>
          <a:p>
            <a:r>
              <a:rPr lang="de-DE" sz="1600" b="0" dirty="0"/>
              <a:t>In Bayern sind Steuerberater und Rechtsanwälte, eines für Ärzte, Zahn- und Tierärzte und Ingenieure und Psychotherapeuten jeweils in ein Versorgungswerk gefasst.</a:t>
            </a:r>
          </a:p>
          <a:p>
            <a:r>
              <a:rPr lang="de-DE" sz="1600" b="0" dirty="0"/>
              <a:t>Ein Versorgungswerk ist nicht umlagefinanziert, sondern nach dem offenen Deckungsplanverfahren. Es ist grundsätzlich kapitalgedeckt, berechnet aber zukünftige Beiträge mit ein. Es kommt also viel mehr darauf an, wie viel ich selbst einzahle. Die demografische Entwicklung ist aber auch hier ein Problem.</a:t>
            </a:r>
          </a:p>
          <a:p>
            <a:r>
              <a:rPr lang="de-DE" sz="1600" b="0" dirty="0"/>
              <a:t>Während die Deutsche Rentenversicherung nicht in Aktien investieren darf, legen die Versorgungswerke im Schnitt 21% in Aktien an. Die höhere Rendite ist ein großer Vorteil. </a:t>
            </a:r>
          </a:p>
          <a:p>
            <a:r>
              <a:rPr lang="de-DE" sz="1600" b="0" dirty="0"/>
              <a:t>Der große Vorteil des Versorgungswerks ist die Bündelung wohlhabender Einzahler. Allerdings ist die Lebenserwartung etwa vier Jahre höher als der Durchschnitt, was sich wieder negativ auf das Kollektiv auswirkt.  </a:t>
            </a:r>
          </a:p>
          <a:p>
            <a:r>
              <a:rPr lang="de-DE" sz="1600" b="0" dirty="0"/>
              <a:t>Die durchschnittliche Rente beträgt 2.000 Euro. Das ist gut doppelt so hoch, wie in der DRV. </a:t>
            </a:r>
          </a:p>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Was bekommt ein Freiberufler bei Berufsunfähigkeit?</a:t>
            </a:r>
          </a:p>
        </p:txBody>
      </p:sp>
    </p:spTree>
    <p:extLst>
      <p:ext uri="{BB962C8B-B14F-4D97-AF65-F5344CB8AC3E}">
        <p14:creationId xmlns:p14="http://schemas.microsoft.com/office/powerpoint/2010/main" val="33574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Was sind die Besonderheiten bei Kammerberufen?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271518"/>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dirty="0"/>
              <a:t>Der Anspruch bei Ärzten</a:t>
            </a:r>
          </a:p>
          <a:p>
            <a:r>
              <a:rPr lang="de-DE" sz="1600" b="0" dirty="0"/>
              <a:t>Der Nachweis erfolgt in 2 Schritten: Ich muss BU sein UND ich muss meine gesamte berufliche Tätigkeit aufgeben. </a:t>
            </a:r>
          </a:p>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Was bekommt ein Freiberufler bei Berufsunfähigkeit?</a:t>
            </a:r>
          </a:p>
        </p:txBody>
      </p:sp>
      <p:pic>
        <p:nvPicPr>
          <p:cNvPr id="4" name="Picture 2">
            <a:extLst>
              <a:ext uri="{FF2B5EF4-FFF2-40B4-BE49-F238E27FC236}">
                <a16:creationId xmlns:a16="http://schemas.microsoft.com/office/drawing/2014/main" id="{C0415642-933F-6FB7-84A6-9ACF1B4F1E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0937" y="3254848"/>
            <a:ext cx="48958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B5144E96-B4E6-39B1-950A-D8DC54839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0937" y="5560147"/>
            <a:ext cx="481012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10">
            <a:extLst>
              <a:ext uri="{FF2B5EF4-FFF2-40B4-BE49-F238E27FC236}">
                <a16:creationId xmlns:a16="http://schemas.microsoft.com/office/drawing/2014/main" id="{C523405C-4B81-DD95-47CF-7C1DF2390926}"/>
              </a:ext>
            </a:extLst>
          </p:cNvPr>
          <p:cNvSpPr txBox="1">
            <a:spLocks/>
          </p:cNvSpPr>
          <p:nvPr/>
        </p:nvSpPr>
        <p:spPr>
          <a:xfrm>
            <a:off x="479425" y="2266165"/>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Bei niedergelassenen Ärzten kann die Praxis bis zu 4 Jahre durch einen Vertreter fortgeführt werden. </a:t>
            </a:r>
          </a:p>
          <a:p>
            <a:r>
              <a:rPr lang="de-DE" sz="1600" b="0" dirty="0"/>
              <a:t>Das wäre dann die vorübergehende Berufsunfähigkeit. </a:t>
            </a:r>
          </a:p>
          <a:p>
            <a:endParaRPr lang="de-DE" sz="1600" dirty="0"/>
          </a:p>
        </p:txBody>
      </p:sp>
    </p:spTree>
    <p:extLst>
      <p:ext uri="{BB962C8B-B14F-4D97-AF65-F5344CB8AC3E}">
        <p14:creationId xmlns:p14="http://schemas.microsoft.com/office/powerpoint/2010/main" val="63163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Bei Apothekern </a:t>
            </a:r>
            <a:r>
              <a:rPr lang="de-DE" dirty="0" err="1"/>
              <a:t>isses</a:t>
            </a:r>
            <a:r>
              <a:rPr lang="de-DE" dirty="0"/>
              <a:t> genauso</a:t>
            </a:r>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Was bekommt ein Freiberufler bei Berufsunfähigkeit?</a:t>
            </a:r>
          </a:p>
        </p:txBody>
      </p:sp>
      <p:pic>
        <p:nvPicPr>
          <p:cNvPr id="7" name="Picture 2">
            <a:extLst>
              <a:ext uri="{FF2B5EF4-FFF2-40B4-BE49-F238E27FC236}">
                <a16:creationId xmlns:a16="http://schemas.microsoft.com/office/drawing/2014/main" id="{CB7B1B10-DAEF-7006-0037-E060EB00A1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635" y="2090466"/>
            <a:ext cx="39528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66E9A672-C0E2-C720-CC77-9443E27644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037" y="3645025"/>
            <a:ext cx="41719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45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Bei Anwälten auch…</a:t>
            </a:r>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Was bekommt ein Freiberufler bei Berufsunfähigkeit?</a:t>
            </a:r>
          </a:p>
        </p:txBody>
      </p:sp>
      <p:pic>
        <p:nvPicPr>
          <p:cNvPr id="3" name="Picture 2">
            <a:extLst>
              <a:ext uri="{FF2B5EF4-FFF2-40B4-BE49-F238E27FC236}">
                <a16:creationId xmlns:a16="http://schemas.microsoft.com/office/drawing/2014/main" id="{C0F16E09-C908-6A3D-196E-D814407733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602" y="1939464"/>
            <a:ext cx="44196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2370597-DA35-60DD-66AD-541B4B5532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2387" y="3225339"/>
            <a:ext cx="44672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1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Und Architekten ebenso…</a:t>
            </a:r>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Was bekommt ein Freiberufler bei Berufsunfähigkeit?</a:t>
            </a:r>
          </a:p>
        </p:txBody>
      </p:sp>
      <p:pic>
        <p:nvPicPr>
          <p:cNvPr id="7" name="Picture 2">
            <a:extLst>
              <a:ext uri="{FF2B5EF4-FFF2-40B4-BE49-F238E27FC236}">
                <a16:creationId xmlns:a16="http://schemas.microsoft.com/office/drawing/2014/main" id="{CF7FF2C4-3B14-1D21-3BA0-91ABFEB680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604" y="2090466"/>
            <a:ext cx="44196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CDD56426-C776-3E7A-E0E7-0476D4B778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5145" y="3429000"/>
            <a:ext cx="4420800" cy="146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16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Die Höhe kann auch ein Problem sein…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4" y="1271518"/>
            <a:ext cx="6869331"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Der Anspruch variiert.</a:t>
            </a:r>
          </a:p>
          <a:p>
            <a:r>
              <a:rPr lang="de-DE" sz="1600" b="0" dirty="0"/>
              <a:t>Zu Beginn der Karriere kann der Freiberufler verminderte Beiträge zahlen, um mehr Geld für seine Kanzlei oder Praxis zu haben. Dadurch verringert sich aber anfangs der Anspruch enorm. </a:t>
            </a:r>
          </a:p>
          <a:p>
            <a:r>
              <a:rPr lang="de-DE" sz="1600" b="0" dirty="0"/>
              <a:t>Ich kann auch mehr zahlen, als ich muss. Dann ist der Anspruch entsprechend höher. </a:t>
            </a:r>
          </a:p>
          <a:p>
            <a:r>
              <a:rPr lang="de-DE" sz="1600" b="0" dirty="0"/>
              <a:t>Wer aber immer zahlt, was er muss, kann mit einer Versorgung in Höhe von etwa 60%-70% rechnen. </a:t>
            </a:r>
          </a:p>
          <a:p>
            <a:endParaRPr lang="de-DE" sz="1600" dirty="0"/>
          </a:p>
        </p:txBody>
      </p:sp>
      <p:sp>
        <p:nvSpPr>
          <p:cNvPr id="6" name="Textplatzhalter 5">
            <a:extLst>
              <a:ext uri="{FF2B5EF4-FFF2-40B4-BE49-F238E27FC236}">
                <a16:creationId xmlns:a16="http://schemas.microsoft.com/office/drawing/2014/main" id="{D92FBF1F-0791-ECBB-5B14-DA9F7BCC4081}"/>
              </a:ext>
            </a:extLst>
          </p:cNvPr>
          <p:cNvSpPr>
            <a:spLocks noGrp="1"/>
          </p:cNvSpPr>
          <p:nvPr>
            <p:ph type="body" sz="quarter" idx="12"/>
          </p:nvPr>
        </p:nvSpPr>
        <p:spPr>
          <a:xfrm>
            <a:off x="479425" y="371703"/>
            <a:ext cx="11233150" cy="215444"/>
          </a:xfrm>
        </p:spPr>
        <p:txBody>
          <a:bodyPr/>
          <a:lstStyle/>
          <a:p>
            <a:r>
              <a:rPr lang="de-DE" dirty="0"/>
              <a:t>Was bekommt ein Freiberufler bei Berufsunfähigkeit?</a:t>
            </a:r>
          </a:p>
        </p:txBody>
      </p:sp>
      <p:pic>
        <p:nvPicPr>
          <p:cNvPr id="7" name="Picture 2">
            <a:extLst>
              <a:ext uri="{FF2B5EF4-FFF2-40B4-BE49-F238E27FC236}">
                <a16:creationId xmlns:a16="http://schemas.microsoft.com/office/drawing/2014/main" id="{3FCF687B-E8C6-7D56-E211-AD4EFE19C3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4775" y="739916"/>
            <a:ext cx="4047800" cy="562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1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Welche Klauseln sind wichtig?</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7" name="Bildplatzhalter 6" descr="Ein Bild, das Person, Im Haus, Kleidung, Menschliches Gesicht enthält.&#10;&#10;Automatisch generierte Beschreibung">
            <a:extLst>
              <a:ext uri="{FF2B5EF4-FFF2-40B4-BE49-F238E27FC236}">
                <a16:creationId xmlns:a16="http://schemas.microsoft.com/office/drawing/2014/main" id="{4874F473-B45E-B6E7-E018-E4D91E86821A}"/>
              </a:ext>
            </a:extLst>
          </p:cNvPr>
          <p:cNvPicPr>
            <a:picLocks noGrp="1" noChangeAspect="1"/>
          </p:cNvPicPr>
          <p:nvPr>
            <p:ph type="pic" sz="quarter" idx="14"/>
          </p:nvPr>
        </p:nvPicPr>
        <p:blipFill>
          <a:blip r:embed="rId2"/>
          <a:srcRect t="9087" b="9087"/>
          <a:stretch>
            <a:fillRect/>
          </a:stretch>
        </p:blipFill>
        <p:spPr/>
      </p:pic>
    </p:spTree>
    <p:extLst>
      <p:ext uri="{BB962C8B-B14F-4D97-AF65-F5344CB8AC3E}">
        <p14:creationId xmlns:p14="http://schemas.microsoft.com/office/powerpoint/2010/main" val="13572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696&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ster Fonds Finanz">
  <a:themeElements>
    <a:clrScheme name="Fonds_Finanz_Colors">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Fond_Finanz_Colors">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lIns="108000" tIns="72000" rIns="108000" bIns="72000" rtlCol="0" anchor="t"/>
      <a:lstStyle>
        <a:defPPr algn="l">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6350" cap="flat">
          <a:solidFill>
            <a:srgbClr val="2F4D72"/>
          </a:solidFill>
          <a:prstDash val="solid"/>
          <a:miter/>
        </a:ln>
      </a:spPr>
      <a:bodyPr/>
      <a:lstStyle/>
    </a:lnDef>
    <a:txDef>
      <a:spPr>
        <a:noFill/>
      </a:spPr>
      <a:bodyPr wrap="none" lIns="0" tIns="0" rIns="0" bIns="0" rtlCol="0">
        <a:spAutoFit/>
      </a:bodyPr>
      <a:lstStyle>
        <a:defPPr marL="180000" indent="-180000" algn="l">
          <a:spcAft>
            <a:spcPts val="600"/>
          </a:spcAft>
          <a:buClr>
            <a:schemeClr val="tx1"/>
          </a:buClr>
          <a:buFont typeface="Wingdings" panose="05000000000000000000" pitchFamily="2" charset="2"/>
          <a:buChar char="§"/>
          <a:defRPr sz="1600" dirty="0" err="1" smtClean="0">
            <a:solidFill>
              <a:schemeClr val="tx2"/>
            </a:solidFill>
          </a:defRPr>
        </a:defPPr>
      </a:lstStyle>
    </a:txDef>
  </a:objectDefaults>
  <a:extraClrSchemeLst/>
  <a:custClrLst>
    <a:custClr name="Nachhaltigkeit Hellgrün">
      <a:srgbClr val="87B24C"/>
    </a:custClr>
    <a:custClr name="Nachhaltigkeit Dunkelgrün">
      <a:srgbClr val="59774D"/>
    </a:custClr>
    <a:custClr name="Warnsignal">
      <a:srgbClr val="CE2828"/>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FF_PPT-Vorlagen_Jun02.pptx  -  Schreibgeschützt" id="{7C14F8C8-09AF-4700-A434-D8D6B2D5A298}" vid="{DFA0DBF9-92F9-4C01-BCA6-E306B7085992}"/>
    </a:ext>
  </a:extLst>
</a:theme>
</file>

<file path=ppt/theme/theme2.xml><?xml version="1.0" encoding="utf-8"?>
<a:theme xmlns:a="http://schemas.openxmlformats.org/drawingml/2006/main" name="Office">
  <a:themeElements>
    <a:clrScheme name="Farben fondsfinanz">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Schriften fondsfinanz">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Farben fondsfinanz">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Schriften fondsfinanz">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FF_PPT-Vorlagen_Jun02</Template>
  <TotalTime>0</TotalTime>
  <Words>670</Words>
  <Application>Microsoft Office PowerPoint</Application>
  <PresentationFormat>Breitbild</PresentationFormat>
  <Paragraphs>78</Paragraphs>
  <Slides>18</Slides>
  <Notes>0</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18</vt:i4>
      </vt:variant>
    </vt:vector>
  </HeadingPairs>
  <TitlesOfParts>
    <vt:vector size="24" baseType="lpstr">
      <vt:lpstr>PT Sans</vt:lpstr>
      <vt:lpstr>Wingdings</vt:lpstr>
      <vt:lpstr>Arial</vt:lpstr>
      <vt:lpstr>Yu Gothic Light</vt:lpstr>
      <vt:lpstr>Master Fonds Finanz</vt:lpstr>
      <vt:lpstr>think-cell Folie</vt:lpstr>
      <vt:lpstr>Bedarf von Freiberuflern</vt:lpstr>
      <vt:lpstr>  </vt:lpstr>
      <vt:lpstr>Wie ist die Versorgung bei Berufsunfähigkeit?</vt:lpstr>
      <vt:lpstr>Was sind die Besonderheiten bei Kammerberufen?</vt:lpstr>
      <vt:lpstr>Bei Apothekern isses genauso</vt:lpstr>
      <vt:lpstr>Bei Anwälten auch…</vt:lpstr>
      <vt:lpstr>Und Architekten ebenso…</vt:lpstr>
      <vt:lpstr>Die Höhe kann auch ein Problem sein…</vt:lpstr>
      <vt:lpstr>  </vt:lpstr>
      <vt:lpstr>Umorganisation ist nicht gleich Umorganisation…</vt:lpstr>
      <vt:lpstr>Umorganisation ist nicht gleich Umorganisation…</vt:lpstr>
      <vt:lpstr>Umorganisation ist nicht gleich Umorganisation…</vt:lpstr>
      <vt:lpstr>Und Unterstützung bei Umorganisation…</vt:lpstr>
      <vt:lpstr>  </vt:lpstr>
      <vt:lpstr>Der Freiberufler ist grundsätzlich abgesichert…</vt:lpstr>
      <vt:lpstr>  </vt:lpstr>
      <vt:lpstr>Der Bedarf sind Ausgaben…</vt:lpstr>
      <vt:lpstr>Herzlichen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Darauf musst du bei BU-Bedingungen achten!</dc:title>
  <dc:creator>Philip Wenzel</dc:creator>
  <cp:lastModifiedBy>Folke Bachmann</cp:lastModifiedBy>
  <cp:revision>21</cp:revision>
  <dcterms:created xsi:type="dcterms:W3CDTF">2024-01-16T07:21:00Z</dcterms:created>
  <dcterms:modified xsi:type="dcterms:W3CDTF">2024-07-12T14:58:05Z</dcterms:modified>
</cp:coreProperties>
</file>